
<file path=[Content_Types].xml><?xml version="1.0" encoding="utf-8"?>
<Types xmlns="http://schemas.openxmlformats.org/package/2006/content-types">
  <Default Extension="rels" ContentType="application/vnd.openxmlformats-package.relationships+xml"/>
  <Default Extension="jpeg" ContentType="image/jpeg"/>
  <Default Extension="emf" ContentType="image/x-emf"/>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Aspose.Slides for .NET 5.8.0.0-->
<p:presentation xmlns:a="http://schemas.openxmlformats.org/drawingml/2006/main" xmlns:r="http://schemas.openxmlformats.org/officeDocument/2006/relationships" xmlns:p="http://schemas.openxmlformats.org/presentationml/2006/main" saveSubsetFonts="1">
  <p:sldMasterIdLst>
    <p:sldMasterId r:id="rId1" id="2147483689"/>
  </p:sldMasterIdLst>
  <p:notesMasterIdLst>
    <p:notesMasterId r:id="rId30"/>
  </p:notesMasterIdLst>
  <p:handoutMasterIdLst>
    <p:handoutMasterId r:id="rId31"/>
  </p:handoutMasterIdLst>
  <p:sldIdLst>
    <p:sldId r:id="rId2" id="256"/>
    <p:sldId r:id="rId3" id="271"/>
    <p:sldId r:id="rId4" id="270"/>
    <p:sldId r:id="rId5" id="272"/>
    <p:sldId r:id="rId6" id="273"/>
    <p:sldId r:id="rId7" id="274"/>
    <p:sldId r:id="rId8" id="276"/>
    <p:sldId r:id="rId9" id="277"/>
    <p:sldId r:id="rId10" id="275"/>
    <p:sldId r:id="rId11" id="278"/>
    <p:sldId r:id="rId12" id="288"/>
    <p:sldId r:id="rId13" id="289"/>
    <p:sldId r:id="rId14" id="279"/>
    <p:sldId r:id="rId15" id="290"/>
    <p:sldId r:id="rId16" id="280"/>
    <p:sldId r:id="rId17" id="291"/>
    <p:sldId r:id="rId18" id="281"/>
    <p:sldId r:id="rId19" id="282"/>
    <p:sldId r:id="rId20" id="292"/>
    <p:sldId r:id="rId21" id="293"/>
    <p:sldId r:id="rId22" id="269"/>
    <p:sldId r:id="rId23" id="268"/>
    <p:sldId r:id="rId24" id="264"/>
    <p:sldId r:id="rId25" id="283"/>
    <p:sldId r:id="rId26" id="284"/>
    <p:sldId r:id="rId27" id="286"/>
    <p:sldId r:id="rId28" id="287"/>
    <p:sldId r:id="rId29" id="260"/>
  </p:sldIdLst>
  <p:sldSz cx="9144000" cy="6858000" type="screen4x3"/>
  <p:notesSz cx="6858000" cy="9144000"/>
  <p:defaultTextStyle>
    <a:defPPr>
      <a:defRPr lang="en-US"/>
    </a:defPPr>
    <a:lvl1pPr algn="l" fontAlgn="base" rtl="0">
      <a:spcBef>
        <a:spcPct val="0"/>
      </a:spcBef>
      <a:spcAft>
        <a:spcPct val="0"/>
      </a:spcAft>
      <a:defRPr kern="1200">
        <a:solidFill>
          <a:schemeClr val="tx1"/>
        </a:solidFill>
        <a:latin typeface="Arial" charset="0"/>
        <a:ea typeface="+mn-ea"/>
        <a:cs typeface="Arial" charset="0"/>
      </a:defRPr>
    </a:lvl1pPr>
    <a:lvl2pPr marL="457200" algn="l" fontAlgn="base" rtl="0">
      <a:spcBef>
        <a:spcPct val="0"/>
      </a:spcBef>
      <a:spcAft>
        <a:spcPct val="0"/>
      </a:spcAft>
      <a:defRPr kern="1200">
        <a:solidFill>
          <a:schemeClr val="tx1"/>
        </a:solidFill>
        <a:latin typeface="Arial" charset="0"/>
        <a:ea typeface="+mn-ea"/>
        <a:cs typeface="Arial" charset="0"/>
      </a:defRPr>
    </a:lvl2pPr>
    <a:lvl3pPr marL="914400" algn="l" fontAlgn="base" rtl="0">
      <a:spcBef>
        <a:spcPct val="0"/>
      </a:spcBef>
      <a:spcAft>
        <a:spcPct val="0"/>
      </a:spcAft>
      <a:defRPr kern="1200">
        <a:solidFill>
          <a:schemeClr val="tx1"/>
        </a:solidFill>
        <a:latin typeface="Arial" charset="0"/>
        <a:ea typeface="+mn-ea"/>
        <a:cs typeface="Arial" charset="0"/>
      </a:defRPr>
    </a:lvl3pPr>
    <a:lvl4pPr marL="1371600" algn="l" fontAlgn="base" rtl="0">
      <a:spcBef>
        <a:spcPct val="0"/>
      </a:spcBef>
      <a:spcAft>
        <a:spcPct val="0"/>
      </a:spcAft>
      <a:defRPr kern="1200">
        <a:solidFill>
          <a:schemeClr val="tx1"/>
        </a:solidFill>
        <a:latin typeface="Arial" charset="0"/>
        <a:ea typeface="+mn-ea"/>
        <a:cs typeface="Arial" charset="0"/>
      </a:defRPr>
    </a:lvl4pPr>
    <a:lvl5pPr marL="1828800" algn="l" fontAlgn="base" rtl="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2B0"/>
    <a:srgbClr val="36424A"/>
    <a:srgbClr val="E33534"/>
    <a:srgbClr val="FFFF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fill>
          <a:solidFill>
            <a:schemeClr val="accent1">
              <a:tint val="40000"/>
            </a:schemeClr>
          </a:solidFill>
        </a:fill>
      </a:tcStyle>
    </a:band1H>
    <a:band1V>
      <a:tcStyle>
        <a:fill>
          <a:solidFill>
            <a:schemeClr val="accent1">
              <a:tint val="40000"/>
            </a:schemeClr>
          </a:solidFill>
        </a:fill>
      </a:tcStyle>
    </a:band1V>
    <a:lastCol>
      <a:tcTxStyle b="on">
        <a:fontRef idx="minor">
          <a:prstClr val="black"/>
        </a:fontRef>
        <a:schemeClr val="lt1"/>
      </a:tcTxStyle>
      <a:tcStyle>
        <a:fill>
          <a:solidFill>
            <a:schemeClr val="accent1"/>
          </a:solidFill>
        </a:fill>
      </a:tcStyle>
    </a:lastCol>
    <a:firstCol>
      <a:tcTxStyle b="on">
        <a:fontRef idx="minor">
          <a:prstClr val="black"/>
        </a:fontRef>
        <a:schemeClr val="lt1"/>
      </a:tcTxStyle>
      <a:tcStyle>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fill>
          <a:solidFill>
            <a:schemeClr val="dk1">
              <a:tint val="40000"/>
            </a:schemeClr>
          </a:solidFill>
        </a:fill>
      </a:tcStyle>
    </a:band1H>
    <a:band1V>
      <a:tcStyle>
        <a:fill>
          <a:solidFill>
            <a:schemeClr val="dk1">
              <a:tint val="40000"/>
            </a:schemeClr>
          </a:solidFill>
        </a:fill>
      </a:tcStyle>
    </a:band1V>
    <a:lastCol>
      <a:tcTxStyle b="on">
        <a:fontRef idx="minor">
          <a:prstClr val="black"/>
        </a:fontRef>
        <a:schemeClr val="lt1"/>
      </a:tcTxStyle>
      <a:tcStyle>
        <a:fill>
          <a:solidFill>
            <a:schemeClr val="dk1"/>
          </a:solidFill>
        </a:fill>
      </a:tcStyle>
    </a:lastCol>
    <a:firstCol>
      <a:tcTxStyle b="on">
        <a:fontRef idx="minor">
          <a:prstClr val="black"/>
        </a:fontRef>
        <a:schemeClr val="lt1"/>
      </a:tcTxStyle>
      <a:tcStyle>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7" autoAdjust="0"/>
    <p:restoredTop sz="94715" autoAdjust="0"/>
  </p:normalViewPr>
  <p:slideViewPr>
    <p:cSldViewPr>
      <p:cViewPr varScale="1">
        <p:scale>
          <a:sx n="70" d="100"/>
          <a:sy n="70" d="100"/>
        </p:scale>
        <p:origin x="-90" y="-540"/>
      </p:cViewPr>
      <p:guideLst>
        <p:guide orient="horz" pos="2160"/>
        <p:guide pos="2880"/>
      </p:guideLst>
    </p:cSldViewPr>
  </p:slideViewPr>
  <p:outlineViewPr>
    <p:cViewPr>
      <p:scale>
        <a:sx n="33" d="100"/>
        <a:sy n="33" d="100"/>
      </p:scale>
      <p:origin x="0" y="1405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0" d="100"/>
          <a:sy n="90" d="100"/>
        </p:scale>
        <p:origin x="-2466" y="-102"/>
      </p:cViewPr>
      <p:guideLst>
        <p:guide orient="horz" pos="2880"/>
        <p:guide pos="2160"/>
      </p:guideLst>
    </p:cSldViewPr>
  </p:notesViewPr>
  <p:gridSpacing cx="58989913" cy="58989913"/>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9.xml" /><Relationship Id="rId11" Type="http://schemas.openxmlformats.org/officeDocument/2006/relationships/slide" Target="slides/slide10.xml" /><Relationship Id="rId12" Type="http://schemas.openxmlformats.org/officeDocument/2006/relationships/slide" Target="slides/slide11.xml" /><Relationship Id="rId13" Type="http://schemas.openxmlformats.org/officeDocument/2006/relationships/slide" Target="slides/slide12.xml" /><Relationship Id="rId14" Type="http://schemas.openxmlformats.org/officeDocument/2006/relationships/slide" Target="slides/slide13.xml" /><Relationship Id="rId15" Type="http://schemas.openxmlformats.org/officeDocument/2006/relationships/slide" Target="slides/slide14.xml" /><Relationship Id="rId16" Type="http://schemas.openxmlformats.org/officeDocument/2006/relationships/slide" Target="slides/slide15.xml" /><Relationship Id="rId17" Type="http://schemas.openxmlformats.org/officeDocument/2006/relationships/slide" Target="slides/slide16.xml" /><Relationship Id="rId18" Type="http://schemas.openxmlformats.org/officeDocument/2006/relationships/slide" Target="slides/slide17.xml" /><Relationship Id="rId19" Type="http://schemas.openxmlformats.org/officeDocument/2006/relationships/slide" Target="slides/slide18.xml" /><Relationship Id="rId2" Type="http://schemas.openxmlformats.org/officeDocument/2006/relationships/slide" Target="slides/slide1.xml" /><Relationship Id="rId20" Type="http://schemas.openxmlformats.org/officeDocument/2006/relationships/slide" Target="slides/slide19.xml" /><Relationship Id="rId21" Type="http://schemas.openxmlformats.org/officeDocument/2006/relationships/slide" Target="slides/slide20.xml" /><Relationship Id="rId22" Type="http://schemas.openxmlformats.org/officeDocument/2006/relationships/slide" Target="slides/slide21.xml" /><Relationship Id="rId23" Type="http://schemas.openxmlformats.org/officeDocument/2006/relationships/slide" Target="slides/slide22.xml" /><Relationship Id="rId24" Type="http://schemas.openxmlformats.org/officeDocument/2006/relationships/slide" Target="slides/slide23.xml" /><Relationship Id="rId25" Type="http://schemas.openxmlformats.org/officeDocument/2006/relationships/slide" Target="slides/slide24.xml" /><Relationship Id="rId26" Type="http://schemas.openxmlformats.org/officeDocument/2006/relationships/slide" Target="slides/slide25.xml" /><Relationship Id="rId27" Type="http://schemas.openxmlformats.org/officeDocument/2006/relationships/slide" Target="slides/slide26.xml" /><Relationship Id="rId28" Type="http://schemas.openxmlformats.org/officeDocument/2006/relationships/slide" Target="slides/slide27.xml" /><Relationship Id="rId29" Type="http://schemas.openxmlformats.org/officeDocument/2006/relationships/slide" Target="slides/slide28.xml" /><Relationship Id="rId3" Type="http://schemas.openxmlformats.org/officeDocument/2006/relationships/slide" Target="slides/slide2.xml" /><Relationship Id="rId30" Type="http://schemas.openxmlformats.org/officeDocument/2006/relationships/notesMaster" Target="notesMasters/notesMaster1.xml" /><Relationship Id="rId31" Type="http://schemas.openxmlformats.org/officeDocument/2006/relationships/handoutMaster" Target="handoutMasters/handoutMaster1.xml" /><Relationship Id="rId32" Type="http://schemas.openxmlformats.org/officeDocument/2006/relationships/presProps" Target="presProps.xml" /><Relationship Id="rId33" Type="http://schemas.openxmlformats.org/officeDocument/2006/relationships/viewProps" Target="viewProps.xml" /><Relationship Id="rId34" Type="http://schemas.openxmlformats.org/officeDocument/2006/relationships/theme" Target="theme/theme2.xml" /><Relationship Id="rId35" Type="http://schemas.openxmlformats.org/officeDocument/2006/relationships/tableStyles" Target="tableStyles.xml" /><Relationship Id="rId4" Type="http://schemas.openxmlformats.org/officeDocument/2006/relationships/slide" Target="slides/slide3.xml" /><Relationship Id="rId5" Type="http://schemas.openxmlformats.org/officeDocument/2006/relationships/slide" Target="slides/slide4.xml" /><Relationship Id="rId6" Type="http://schemas.openxmlformats.org/officeDocument/2006/relationships/slide" Target="slides/slide5.xml" /><Relationship Id="rId7" Type="http://schemas.openxmlformats.org/officeDocument/2006/relationships/slide" Target="slides/slide6.xml" /><Relationship Id="rId8" Type="http://schemas.openxmlformats.org/officeDocument/2006/relationships/slide" Target="slides/slide7.xml" /><Relationship Id="rId9" Type="http://schemas.openxmlformats.org/officeDocument/2006/relationships/slide" Target="slides/slide8.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p:spPr>
        <p:txBody>
          <a:bodyPr vert="horz" lIns="91440" tIns="45720" rIns="91440" bIns="45720" rtlCol="0"/>
          <a:lstStyle>
            <a:lvl1pPr algn="r">
              <a:defRPr sz="1200"/>
            </a:lvl1pPr>
          </a:lstStyle>
          <a:p>
            <a:fld id="{F505329C-C43C-48EA-AF28-FF7D8FE30854}" type="datetimeFigureOut">
              <a:rPr lang="en-US" smtClean="0"/>
              <a:t>1/11/2017</a:t>
            </a:fld>
            <a:endParaRPr lang="en-US"/>
          </a:p>
        </p:txBody>
      </p:sp>
      <p:sp>
        <p:nvSpPr>
          <p:cNvPr id="4" name="Footer Placeholder 3"/>
          <p:cNvSpPr>
            <a:spLocks noGrp="1"/>
          </p:cNvSpPr>
          <p:nvPr>
            <p:ph type="ftr" sz="quarter" idx="2"/>
          </p:nvPr>
        </p:nvSpPr>
        <p:spPr>
          <a:xfrm>
            <a:off x="0" y="8685213"/>
            <a:ext cx="2971800" cy="457200"/>
          </a:xfrm>
          <a:prstGeom prst="rect"/>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p:spPr>
        <p:txBody>
          <a:bodyPr vert="horz" lIns="91440" tIns="45720" rIns="91440" bIns="45720" rtlCol="0" anchor="b"/>
          <a:lstStyle>
            <a:lvl1pPr algn="r">
              <a:defRPr sz="1200"/>
            </a:lvl1pPr>
          </a:lstStyle>
          <a:p>
            <a:fld id="{ABC1A14D-8A89-4584-8703-533A2BB4C7BB}"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1.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p:spPr>
        <p:txBody>
          <a:bodyPr vert="horz" lIns="91440" tIns="45720" rIns="91440" bIns="45720" rtlCol="0"/>
          <a:lstStyle>
            <a:lvl1pPr algn="l" fontAlgn="auto">
              <a:spcBef>
                <a:spcPct val="0"/>
              </a:spcBef>
              <a:spcAft>
                <a:spcPct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p:spPr>
        <p:txBody>
          <a:bodyPr vert="horz" lIns="91440" tIns="45720" rIns="91440" bIns="45720" rtlCol="0"/>
          <a:lstStyle>
            <a:lvl1pPr algn="r" fontAlgn="auto">
              <a:spcBef>
                <a:spcPct val="0"/>
              </a:spcBef>
              <a:spcAft>
                <a:spcPct val="0"/>
              </a:spcAft>
              <a:defRPr sz="1200">
                <a:latin typeface="+mn-lt"/>
                <a:cs typeface="+mn-cs"/>
              </a:defRPr>
            </a:lvl1pPr>
          </a:lstStyle>
          <a:p>
            <a:pPr>
              <a:defRPr/>
            </a:pPr>
            <a:fld id="{3D88FE95-B9AF-4004-A54A-4DE5B5954154}" type="datetimeFigureOut">
              <a:rPr lang="en-US"/>
              <a:t>1/11/2017</a:t>
            </a:fld>
          </a:p>
        </p:txBody>
      </p:sp>
      <p:sp>
        <p:nvSpPr>
          <p:cNvPr id="4" name="Slide Image Placeholder 3"/>
          <p:cNvSpPr>
            <a:spLocks noGrp="1" noRot="1" noChangeAspect="1"/>
          </p:cNvSpPr>
          <p:nvPr>
            <p:ph type="sldImg" idx="2"/>
          </p:nvPr>
        </p:nvSpPr>
        <p:spPr>
          <a:xfrm>
            <a:off x="1143000" y="685800"/>
            <a:ext cx="4572000" cy="3429000"/>
          </a:xfrm>
          <a:prstGeom prst="rect"/>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p:spPr>
        <p:txBody>
          <a:bodyPr vert="horz" lIns="91440" tIns="45720" rIns="91440" bIns="45720" rtlCol="0">
            <a:normAutofit/>
          </a:bodyPr>
          <a:lstStyle/>
          <a:p>
            <a:pPr lvl="0"/>
            <a:r>
              <a:rPr lang="en-US" noProof="0" dirty="1" smtClean="0"/>
              <a:t>Click to edit Master text styles</a:t>
            </a:r>
          </a:p>
          <a:p>
            <a:pPr lvl="1"/>
            <a:r>
              <a:rPr lang="en-US" noProof="0" dirty="1" smtClean="0"/>
              <a:t>Second level</a:t>
            </a:r>
          </a:p>
          <a:p>
            <a:pPr lvl="2"/>
            <a:r>
              <a:rPr lang="en-US" noProof="0" dirty="1" smtClean="0"/>
              <a:t>Third level</a:t>
            </a:r>
          </a:p>
          <a:p>
            <a:pPr lvl="3"/>
            <a:r>
              <a:rPr lang="en-US" noProof="0" dirty="1" smtClean="0"/>
              <a:t>Fourth level</a:t>
            </a:r>
          </a:p>
          <a:p>
            <a:pPr lvl="4"/>
            <a:r>
              <a:rPr lang="en-US" noProof="0" dirty="1" smtClean="0"/>
              <a:t>Fifth level</a:t>
            </a:r>
          </a:p>
        </p:txBody>
      </p:sp>
      <p:sp>
        <p:nvSpPr>
          <p:cNvPr id="6" name="Footer Placeholder 5"/>
          <p:cNvSpPr>
            <a:spLocks noGrp="1"/>
          </p:cNvSpPr>
          <p:nvPr>
            <p:ph type="ftr" sz="quarter" idx="4"/>
          </p:nvPr>
        </p:nvSpPr>
        <p:spPr>
          <a:xfrm>
            <a:off x="0" y="8685213"/>
            <a:ext cx="2971800" cy="457200"/>
          </a:xfrm>
          <a:prstGeom prst="rect"/>
        </p:spPr>
        <p:txBody>
          <a:bodyPr vert="horz" lIns="91440" tIns="45720" rIns="91440" bIns="45720" rtlCol="0" anchor="b"/>
          <a:lstStyle>
            <a:lvl1pPr algn="l" fontAlgn="auto">
              <a:spcBef>
                <a:spcPct val="0"/>
              </a:spcBef>
              <a:spcAft>
                <a:spcPct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p:spPr>
        <p:txBody>
          <a:bodyPr vert="horz" lIns="91440" tIns="45720" rIns="91440" bIns="45720" rtlCol="0" anchor="b"/>
          <a:lstStyle>
            <a:lvl1pPr algn="r" fontAlgn="auto">
              <a:spcBef>
                <a:spcPct val="0"/>
              </a:spcBef>
              <a:spcAft>
                <a:spcPct val="0"/>
              </a:spcAft>
              <a:defRPr sz="1200">
                <a:latin typeface="+mn-lt"/>
                <a:cs typeface="+mn-cs"/>
              </a:defRPr>
            </a:lvl1pPr>
          </a:lstStyle>
          <a:p>
            <a:pPr>
              <a:defRPr/>
            </a:pPr>
            <a:fld id="{2B941727-4ED4-4CCF-B241-A0A1874AFAC8}" type="slidenum">
              <a:rPr lang="en-US"/>
              <a:t>‹#›</a:t>
            </a:fld>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image" Target="../media/image1.jpeg" /><Relationship Id="rId3" Type="http://schemas.openxmlformats.org/officeDocument/2006/relationships/image" Target="../media/image2.emf"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image" Target="../media/image3.emf"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image" Target="../media/image3.emf"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image" Target="../media/image3.emf"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image" Target="../media/image3.emf"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image" Target="../media/image3.emf"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image" Target="../media/image3.emf"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image" Target="../media/image4.emf" /><Relationship Id="rId3" Type="http://schemas.openxmlformats.org/officeDocument/2006/relationships/image" Target="../media/image5.png"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4" name="Picture 13" descr="Untitled-1.jpg"/>
          <p:cNvPicPr>
            <a:picLocks noChangeAspect="1"/>
          </p:cNvPicPr>
          <p:nvPr userDrawn="1"/>
        </p:nvPicPr>
        <p:blipFill>
          <a:blip r:embed="rId2"/>
          <a:srcRect/>
          <a:stretch>
            <a:fillRect/>
          </a:stretch>
        </p:blipFill>
        <p:spPr>
          <a:xfrm>
            <a:off x="0" y="0"/>
            <a:ext cx="9144000" cy="6858000"/>
          </a:xfrm>
          <a:prstGeom prst="rect"/>
        </p:spPr>
      </p:pic>
      <p:grpSp>
        <p:nvGrpSpPr>
          <p:cNvPr id="12" name="Group 11"/>
          <p:cNvGrpSpPr/>
          <p:nvPr userDrawn="1"/>
        </p:nvGrpSpPr>
        <p:grpSpPr>
          <a:xfrm>
            <a:off x="0" y="0"/>
            <a:ext cx="9144000" cy="2286000"/>
            <a:chOff x="0" y="0"/>
            <a:chExt cx="9144000" cy="2286000"/>
          </a:xfrm>
        </p:grpSpPr>
        <p:sp>
          <p:nvSpPr>
            <p:cNvPr id="8" name="Rectangle 7"/>
            <p:cNvSpPr/>
            <p:nvPr userDrawn="1"/>
          </p:nvSpPr>
          <p:spPr>
            <a:xfrm>
              <a:off x="0" y="0"/>
              <a:ext cx="9144000" cy="2286000"/>
            </a:xfrm>
            <a:prstGeom prst="rect"/>
            <a:solidFill>
              <a:srgbClr val="36424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026" name="Picture 2" descr="K:\Creative Services\Logos\McMillan\McMillan\emf\McMillan_Red (Microsoft).emf"/>
            <p:cNvPicPr>
              <a:picLocks noChangeAspect="1" noChangeArrowheads="1"/>
            </p:cNvPicPr>
            <p:nvPr userDrawn="1"/>
          </p:nvPicPr>
          <p:blipFill>
            <a:blip r:embed="rId3"/>
            <a:srcRect/>
            <a:stretch>
              <a:fillRect/>
            </a:stretch>
          </p:blipFill>
          <p:spPr>
            <a:xfrm>
              <a:off x="457200" y="1207637"/>
              <a:ext cx="2819400" cy="697363"/>
            </a:xfrm>
            <a:prstGeom prst="rect"/>
            <a:noFill/>
          </p:spPr>
        </p:pic>
        <p:cxnSp>
          <p:nvCxnSpPr>
            <p:cNvPr id="10" name="Straight Connector 9"/>
            <p:cNvCxnSpPr/>
            <p:nvPr userDrawn="1"/>
          </p:nvCxnSpPr>
          <p:spPr>
            <a:xfrm>
              <a:off x="0" y="2286000"/>
              <a:ext cx="9144000" cy="0"/>
            </a:xfrm>
            <a:prstGeom prst="line"/>
            <a:ln>
              <a:solidFill>
                <a:srgbClr val="E33534"/>
              </a:solidFill>
            </a:ln>
          </p:spPr>
          <p:style>
            <a:lnRef idx="1">
              <a:schemeClr val="dk1"/>
            </a:lnRef>
            <a:fillRef idx="0">
              <a:schemeClr val="dk1"/>
            </a:fillRef>
            <a:effectRef idx="0">
              <a:schemeClr val="dk1"/>
            </a:effectRef>
            <a:fontRef idx="minor">
              <a:schemeClr val="tx1"/>
            </a:fontRef>
          </p:style>
        </p:cxnSp>
      </p:grpSp>
      <p:grpSp>
        <p:nvGrpSpPr>
          <p:cNvPr id="13" name="Group 12"/>
          <p:cNvGrpSpPr/>
          <p:nvPr userDrawn="1"/>
        </p:nvGrpSpPr>
        <p:grpSpPr>
          <a:xfrm>
            <a:off x="0" y="6400800"/>
            <a:ext cx="9144000" cy="457200"/>
            <a:chOff x="0" y="6400800"/>
            <a:chExt cx="9144000" cy="457200"/>
          </a:xfrm>
        </p:grpSpPr>
        <p:sp>
          <p:nvSpPr>
            <p:cNvPr id="7" name="Rectangle 6"/>
            <p:cNvSpPr/>
            <p:nvPr userDrawn="1"/>
          </p:nvSpPr>
          <p:spPr>
            <a:xfrm>
              <a:off x="0" y="6400800"/>
              <a:ext cx="9144000" cy="457200"/>
            </a:xfrm>
            <a:prstGeom prst="rect"/>
            <a:solidFill>
              <a:srgbClr val="E3353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userDrawn="1"/>
          </p:nvSpPr>
          <p:spPr>
            <a:xfrm>
              <a:off x="1752600" y="6515100"/>
              <a:ext cx="5638800" cy="215444"/>
            </a:xfrm>
            <a:prstGeom prst="rect"/>
            <a:noFill/>
          </p:spPr>
          <p:txBody>
            <a:bodyPr wrap="square" rtlCol="0">
              <a:spAutoFit/>
            </a:bodyPr>
            <a:lstStyle/>
            <a:p>
              <a:pPr algn="ctr"/>
              <a:r>
                <a:rPr lang="en-US" sz="800" dirty="1" smtClean="0">
                  <a:solidFill>
                    <a:schemeClr val="bg1"/>
                  </a:solidFill>
                  <a:latin typeface="Verdana" pitchFamily="34" charset="0"/>
                  <a:ea typeface="Verdana" pitchFamily="34" charset="0"/>
                  <a:cs typeface="Verdana" pitchFamily="34" charset="0"/>
                </a:rPr>
                <a:t>McMillan LLP | Vancouver | Calgary | Toronto | Ottawa | Montréal | Hong Kong | mcmillan.ca</a:t>
              </a:r>
              <a:endParaRPr lang="en-US" sz="800">
                <a:solidFill>
                  <a:schemeClr val="bg1"/>
                </a:solidFill>
                <a:latin typeface="Verdana" pitchFamily="34" charset="0"/>
                <a:ea typeface="Verdana" pitchFamily="34" charset="0"/>
                <a:cs typeface="Verdana" pitchFamily="34" charset="0"/>
              </a:endParaRPr>
            </a:p>
          </p:txBody>
        </p:sp>
      </p:grpSp>
      <p:sp>
        <p:nvSpPr>
          <p:cNvPr id="15" name="Rectangle 14"/>
          <p:cNvSpPr/>
          <p:nvPr userDrawn="1"/>
        </p:nvSpPr>
        <p:spPr>
          <a:xfrm>
            <a:off x="0" y="2514600"/>
            <a:ext cx="6629400" cy="2133600"/>
          </a:xfrm>
          <a:prstGeom prst="rect"/>
          <a:solidFill>
            <a:schemeClr val="bg1"/>
          </a:solidFill>
          <a:ln>
            <a:noFill/>
          </a:ln>
          <a:effectLst>
            <a:outerShdw rotWithShape="0" sx="1000" sy="1000">
              <a:srgbClr val="000000"/>
            </a:outerShdw>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endParaRPr lang="en-US"/>
          </a:p>
        </p:txBody>
      </p:sp>
      <p:sp>
        <p:nvSpPr>
          <p:cNvPr id="16" name="Subtitle 2"/>
          <p:cNvSpPr>
            <a:spLocks noGrp="1"/>
          </p:cNvSpPr>
          <p:nvPr>
            <p:ph type="subTitle" idx="1"/>
          </p:nvPr>
        </p:nvSpPr>
        <p:spPr>
          <a:xfrm>
            <a:off x="457200" y="4038600"/>
            <a:ext cx="5791200" cy="647700"/>
          </a:xfrm>
          <a:noFill/>
        </p:spPr>
        <p:txBody>
          <a:bodyPr lIns="0" tIns="0" rIns="91440" bIns="0">
            <a:noAutofit/>
          </a:bodyPr>
          <a:lstStyle>
            <a:lvl1pPr marL="0" indent="0" algn="l">
              <a:buNone/>
              <a:defRPr sz="1700">
                <a:solidFill>
                  <a:srgbClr val="36424A"/>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a:p>
        </p:txBody>
      </p:sp>
      <p:sp>
        <p:nvSpPr>
          <p:cNvPr id="17" name="Title 1"/>
          <p:cNvSpPr>
            <a:spLocks noGrp="1"/>
          </p:cNvSpPr>
          <p:nvPr>
            <p:ph type="ctrTitle"/>
          </p:nvPr>
        </p:nvSpPr>
        <p:spPr>
          <a:xfrm>
            <a:off x="457200" y="2686050"/>
            <a:ext cx="5791200" cy="1276350"/>
          </a:xfrm>
        </p:spPr>
        <p:txBody>
          <a:bodyPr anchor="b" anchorCtr="0">
            <a:noAutofit/>
          </a:bodyPr>
          <a:lstStyle>
            <a:lvl1pPr algn="l">
              <a:defRPr sz="2700">
                <a:solidFill>
                  <a:srgbClr val="E33534"/>
                </a:solidFill>
                <a:latin typeface="Verdana" pitchFamily="34" charset="0"/>
                <a:ea typeface="Verdana" pitchFamily="34" charset="0"/>
                <a:cs typeface="Verdana" pitchFamily="34" charset="0"/>
              </a:defRPr>
            </a:lvl1pPr>
          </a:lstStyle>
          <a:p>
            <a:endParaRPr lang="en-US"/>
          </a:p>
        </p:txBody>
      </p:sp>
      <p:sp>
        <p:nvSpPr>
          <p:cNvPr id="18" name="Text Placeholder 17"/>
          <p:cNvSpPr>
            <a:spLocks noGrp="1"/>
          </p:cNvSpPr>
          <p:nvPr>
            <p:ph type="body" sz="quarter" idx="16" hasCustomPrompt="1"/>
          </p:nvPr>
        </p:nvSpPr>
        <p:spPr>
          <a:xfrm>
            <a:off x="1828800" y="5410200"/>
            <a:ext cx="5486400" cy="228600"/>
          </a:xfrm>
        </p:spPr>
        <p:txBody>
          <a:bodyPr lIns="182880" tIns="0" rIns="0" bIns="0">
            <a:noAutofit/>
          </a:bodyPr>
          <a:lstStyle>
            <a:lvl1pPr algn="ctr">
              <a:buNone/>
              <a:defRPr sz="1300" b="0" baseline="0">
                <a:solidFill>
                  <a:srgbClr val="36424A"/>
                </a:solidFill>
              </a:defRPr>
            </a:lvl1pPr>
            <a:lvl3pPr>
              <a:buNone/>
              <a:defRPr/>
            </a:lvl3pPr>
          </a:lstStyle>
          <a:p>
            <a:pPr lvl="0"/>
            <a:r>
              <a:rPr lang="en-US" dirty="1" smtClean="0"/>
              <a:t>Please contact marketing for a custom image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6" name="Rectangle 5"/>
          <p:cNvSpPr/>
          <p:nvPr userDrawn="1"/>
        </p:nvSpPr>
        <p:spPr>
          <a:xfrm>
            <a:off x="0" y="6400800"/>
            <a:ext cx="9144000" cy="457200"/>
          </a:xfrm>
          <a:prstGeom prst="rect"/>
          <a:solidFill>
            <a:srgbClr val="E3353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itle 2"/>
          <p:cNvSpPr>
            <a:spLocks noGrp="1"/>
          </p:cNvSpPr>
          <p:nvPr userDrawn="1">
            <p:ph type="title"/>
          </p:nvPr>
        </p:nvSpPr>
        <p:spPr>
          <a:xfrm>
            <a:off x="532800" y="114300"/>
            <a:ext cx="8078400" cy="876300"/>
          </a:xfrm>
        </p:spPr>
        <p:txBody>
          <a:bodyPr/>
          <a:lstStyle>
            <a:lvl1pPr>
              <a:defRPr sz="2100"/>
            </a:lvl1pPr>
          </a:lstStyle>
          <a:p>
            <a:endParaRPr lang="en-US"/>
          </a:p>
        </p:txBody>
      </p:sp>
      <p:pic>
        <p:nvPicPr>
          <p:cNvPr id="2" name="Picture 2" descr="K:\Creative Services\Logos\McMillan\McMillan\emf\McMillan_KO.emf"/>
          <p:cNvPicPr>
            <a:picLocks noChangeAspect="1" noChangeArrowheads="1"/>
          </p:cNvPicPr>
          <p:nvPr userDrawn="1"/>
        </p:nvPicPr>
        <p:blipFill>
          <a:blip r:embed="rId2"/>
          <a:srcRect/>
          <a:stretch>
            <a:fillRect/>
          </a:stretch>
        </p:blipFill>
        <p:spPr>
          <a:xfrm>
            <a:off x="533401" y="6520441"/>
            <a:ext cx="838199" cy="207324"/>
          </a:xfrm>
          <a:prstGeom prst="rect"/>
          <a:noFill/>
        </p:spPr>
      </p:pic>
      <p:cxnSp>
        <p:nvCxnSpPr>
          <p:cNvPr id="9" name="Straight Connector 8"/>
          <p:cNvCxnSpPr/>
          <p:nvPr userDrawn="1"/>
        </p:nvCxnSpPr>
        <p:spPr>
          <a:xfrm>
            <a:off x="0" y="1066800"/>
            <a:ext cx="9144000" cy="0"/>
          </a:xfrm>
          <a:prstGeom prst="line"/>
          <a:ln>
            <a:solidFill>
              <a:srgbClr val="E33534"/>
            </a:solidFill>
          </a:ln>
        </p:spPr>
        <p:style>
          <a:lnRef idx="1">
            <a:schemeClr val="dk1"/>
          </a:lnRef>
          <a:fillRef idx="0">
            <a:schemeClr val="dk1"/>
          </a:fillRef>
          <a:effectRef idx="0">
            <a:schemeClr val="dk1"/>
          </a:effectRef>
          <a:fontRef idx="minor">
            <a:schemeClr val="tx1"/>
          </a:fontRef>
        </p:style>
      </p:cxnSp>
      <p:sp>
        <p:nvSpPr>
          <p:cNvPr id="8" name="TextBox 6"/>
          <p:cNvSpPr txBox="1">
            <a:spLocks noChangeArrowheads="1"/>
          </p:cNvSpPr>
          <p:nvPr userDrawn="1"/>
        </p:nvSpPr>
        <p:spPr>
          <a:xfrm>
            <a:off x="2851832" y="6520217"/>
            <a:ext cx="5903913" cy="215900"/>
          </a:xfrm>
          <a:prstGeom prst="rect"/>
          <a:noFill/>
          <a:ln>
            <a:noFill/>
          </a:ln>
        </p:spPr>
        <p:txBody>
          <a:bodyPr>
            <a:spAutoFit/>
          </a:bodyPr>
          <a:lstStyle>
            <a:lvl1pPr>
              <a:defRPr sz="2000">
                <a:solidFill>
                  <a:srgbClr val="42484E"/>
                </a:solidFill>
                <a:latin typeface="Arial" charset="0"/>
                <a:ea typeface="ＭＳ Ｐゴシック" charset="0"/>
              </a:defRPr>
            </a:lvl1pPr>
            <a:lvl2pPr marL="742950" indent="-285750">
              <a:defRPr sz="2000">
                <a:solidFill>
                  <a:srgbClr val="42484E"/>
                </a:solidFill>
                <a:latin typeface="Arial" charset="0"/>
                <a:ea typeface="ＭＳ Ｐゴシック" charset="0"/>
              </a:defRPr>
            </a:lvl2pPr>
            <a:lvl3pPr marL="1143000" indent="-228600">
              <a:defRPr sz="2000">
                <a:solidFill>
                  <a:srgbClr val="42484E"/>
                </a:solidFill>
                <a:latin typeface="Arial" charset="0"/>
                <a:ea typeface="ＭＳ Ｐゴシック" charset="0"/>
              </a:defRPr>
            </a:lvl3pPr>
            <a:lvl4pPr marL="1600200" indent="-228600">
              <a:defRPr sz="2000">
                <a:solidFill>
                  <a:srgbClr val="42484E"/>
                </a:solidFill>
                <a:latin typeface="Arial" charset="0"/>
                <a:ea typeface="ＭＳ Ｐゴシック" charset="0"/>
              </a:defRPr>
            </a:lvl4pPr>
            <a:lvl5pPr marL="2057400" indent="-228600">
              <a:defRPr sz="2000">
                <a:solidFill>
                  <a:srgbClr val="42484E"/>
                </a:solidFill>
                <a:latin typeface="Arial" charset="0"/>
                <a:ea typeface="ＭＳ Ｐゴシック" charset="0"/>
              </a:defRPr>
            </a:lvl5pPr>
            <a:lvl6pPr marL="2514600" indent="-228600" fontAlgn="base" eaLnBrk="0" hangingPunct="0">
              <a:spcBef>
                <a:spcPct val="0"/>
              </a:spcBef>
              <a:spcAft>
                <a:spcPct val="0"/>
              </a:spcAft>
              <a:defRPr sz="2000">
                <a:solidFill>
                  <a:srgbClr val="42484E"/>
                </a:solidFill>
                <a:latin typeface="Arial" charset="0"/>
                <a:ea typeface="ＭＳ Ｐゴシック" charset="0"/>
              </a:defRPr>
            </a:lvl6pPr>
            <a:lvl7pPr marL="2971800" indent="-228600" fontAlgn="base" eaLnBrk="0" hangingPunct="0">
              <a:spcBef>
                <a:spcPct val="0"/>
              </a:spcBef>
              <a:spcAft>
                <a:spcPct val="0"/>
              </a:spcAft>
              <a:defRPr sz="2000">
                <a:solidFill>
                  <a:srgbClr val="42484E"/>
                </a:solidFill>
                <a:latin typeface="Arial" charset="0"/>
                <a:ea typeface="ＭＳ Ｐゴシック" charset="0"/>
              </a:defRPr>
            </a:lvl7pPr>
            <a:lvl8pPr marL="3429000" indent="-228600" fontAlgn="base" eaLnBrk="0" hangingPunct="0">
              <a:spcBef>
                <a:spcPct val="0"/>
              </a:spcBef>
              <a:spcAft>
                <a:spcPct val="0"/>
              </a:spcAft>
              <a:defRPr sz="2000">
                <a:solidFill>
                  <a:srgbClr val="42484E"/>
                </a:solidFill>
                <a:latin typeface="Arial" charset="0"/>
                <a:ea typeface="ＭＳ Ｐゴシック" charset="0"/>
              </a:defRPr>
            </a:lvl8pPr>
            <a:lvl9pPr marL="3886200" indent="-228600" fontAlgn="base" eaLnBrk="0" hangingPunct="0">
              <a:spcBef>
                <a:spcPct val="0"/>
              </a:spcBef>
              <a:spcAft>
                <a:spcPct val="0"/>
              </a:spcAft>
              <a:defRPr sz="2000">
                <a:solidFill>
                  <a:srgbClr val="42484E"/>
                </a:solidFill>
                <a:latin typeface="Arial" charset="0"/>
                <a:ea typeface="ＭＳ Ｐゴシック" charset="0"/>
              </a:defRPr>
            </a:lvl9pPr>
          </a:lstStyle>
          <a:p>
            <a:pPr marL="0" marR="0" lvl="0" indent="0" algn="r" defTabSz="914400" fontAlgn="auto" eaLnBrk="1" latinLnBrk="0" hangingPunct="1">
              <a:lnSpc>
                <a:spcPct val="100000"/>
              </a:lnSpc>
              <a:spcBef>
                <a:spcPct val="20000"/>
              </a:spcBef>
              <a:spcAft>
                <a:spcPct val="0"/>
              </a:spcAft>
              <a:buClrTx/>
              <a:buSzTx/>
              <a:buFontTx/>
              <a:buNone/>
              <a:defRPr/>
            </a:pPr>
            <a:r>
              <a:rPr kumimoji="0" lang="en-US" sz="800" b="0" i="0" u="none" strike="noStrike" kern="0" cap="none" spc="0" normalizeH="0" baseline="0" noProof="0" dirty="1" smtClean="0">
                <a:ln>
                  <a:noFill/>
                </a:ln>
                <a:solidFill>
                  <a:srgbClr val="3E464D"/>
                </a:solidFill>
                <a:effectLst/>
                <a:uLnTx/>
                <a:uFillTx/>
                <a:latin typeface="Verdana"/>
                <a:ea typeface="ＭＳ Ｐゴシック" charset="0"/>
                <a:cs typeface="Verdana"/>
              </a:rPr>
              <a:t>mcmillan.ca</a:t>
            </a:r>
            <a:r>
              <a:rPr kumimoji="0" lang="en-US" sz="800" b="0" i="0" u="none" strike="noStrike" kern="0" cap="none" spc="0" normalizeH="0" baseline="0" noProof="0" dirty="1" smtClean="0">
                <a:ln>
                  <a:noFill/>
                </a:ln>
                <a:solidFill>
                  <a:sysClr val="window" lastClr="FFFFFF"/>
                </a:solidFill>
                <a:effectLst/>
                <a:uLnTx/>
                <a:uFillTx/>
                <a:latin typeface="Verdana"/>
                <a:ea typeface="ＭＳ Ｐゴシック" charset="0"/>
                <a:cs typeface="Verdana"/>
              </a:rPr>
              <a:t> </a:t>
            </a:r>
            <a:r>
              <a:rPr kumimoji="0" lang="en-US" sz="800" b="0" i="0" u="none" strike="noStrike" kern="0" cap="none" spc="0" normalizeH="0" baseline="0" noProof="0" dirty="1" smtClean="0">
                <a:ln>
                  <a:noFill/>
                </a:ln>
                <a:solidFill>
                  <a:srgbClr val="3E464D"/>
                </a:solidFill>
                <a:effectLst/>
                <a:uLnTx/>
                <a:uFillTx/>
                <a:latin typeface="Verdana"/>
                <a:ea typeface="ＭＳ Ｐゴシック" charset="0"/>
                <a:cs typeface="Verdana"/>
              </a:rPr>
              <a:t>l </a:t>
            </a:r>
            <a:fld id="{B1E5D70B-113E-4D47-B27A-19F96FB8C016}" type="slidenum">
              <a:rPr kumimoji="0" lang="en-US" sz="800" b="0" i="0" u="none" strike="noStrike" kern="0" cap="none" spc="0" normalizeH="0" baseline="0" noProof="0" smtClean="0">
                <a:ln>
                  <a:noFill/>
                </a:ln>
                <a:solidFill>
                  <a:schemeClr val="bg1"/>
                </a:solidFill>
                <a:effectLst/>
                <a:uLnTx/>
                <a:uFillTx/>
                <a:latin typeface="Verdana"/>
                <a:ea typeface="ＭＳ Ｐゴシック" charset="0"/>
                <a:cs typeface="Verdana"/>
              </a:rPr>
              <a:t>‹#›</a:t>
            </a:fld>
            <a:endParaRPr kumimoji="0" lang="en-US" sz="800" b="0" i="0" u="none" strike="noStrike" kern="0" cap="none" spc="0" normalizeH="0" baseline="0" noProof="0" smtClean="0">
              <a:ln>
                <a:noFill/>
              </a:ln>
              <a:solidFill>
                <a:schemeClr val="bg1"/>
              </a:solidFill>
              <a:effectLst/>
              <a:uLnTx/>
              <a:uFillTx/>
              <a:latin typeface="Verdana"/>
              <a:ea typeface="ＭＳ Ｐゴシック" charset="0"/>
              <a:cs typeface="Verdana"/>
            </a:endParaRPr>
          </a:p>
        </p:txBody>
      </p:sp>
      <p:sp>
        <p:nvSpPr>
          <p:cNvPr id="13" name="Content Placeholder 3"/>
          <p:cNvSpPr>
            <a:spLocks noGrp="1"/>
          </p:cNvSpPr>
          <p:nvPr>
            <p:ph idx="1"/>
          </p:nvPr>
        </p:nvSpPr>
        <p:spPr>
          <a:xfrm>
            <a:off x="532800" y="1440000"/>
            <a:ext cx="8078400" cy="4732200"/>
          </a:xfrm>
        </p:spPr>
        <p:txBody>
          <a:bodyPr lIns="0" tIns="0" rIns="0" bIns="0"/>
          <a:lstStyle>
            <a:lvl1pPr marL="228600" indent="-228600">
              <a:spcAft>
                <a:spcPct val="0"/>
              </a:spcAft>
              <a:defRPr/>
            </a:lvl1pPr>
          </a:lstStyle>
          <a:p>
            <a:endParaRPr lang="en-US"/>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sp>
        <p:nvSpPr>
          <p:cNvPr id="6" name="Rectangle 5"/>
          <p:cNvSpPr/>
          <p:nvPr userDrawn="1"/>
        </p:nvSpPr>
        <p:spPr>
          <a:xfrm>
            <a:off x="0" y="6400800"/>
            <a:ext cx="9144000" cy="457200"/>
          </a:xfrm>
          <a:prstGeom prst="rect"/>
          <a:solidFill>
            <a:srgbClr val="E3353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itle 2"/>
          <p:cNvSpPr>
            <a:spLocks noGrp="1"/>
          </p:cNvSpPr>
          <p:nvPr userDrawn="1">
            <p:ph type="title"/>
          </p:nvPr>
        </p:nvSpPr>
        <p:spPr>
          <a:xfrm>
            <a:off x="532800" y="114300"/>
            <a:ext cx="8078400" cy="876300"/>
          </a:xfrm>
        </p:spPr>
        <p:txBody>
          <a:bodyPr/>
          <a:lstStyle>
            <a:lvl1pPr>
              <a:defRPr sz="2100"/>
            </a:lvl1pPr>
          </a:lstStyle>
          <a:p>
            <a:endParaRPr lang="en-US"/>
          </a:p>
        </p:txBody>
      </p:sp>
      <p:pic>
        <p:nvPicPr>
          <p:cNvPr id="2" name="Picture 2" descr="K:\Creative Services\Logos\McMillan\McMillan\emf\McMillan_KO.emf"/>
          <p:cNvPicPr>
            <a:picLocks noChangeAspect="1" noChangeArrowheads="1"/>
          </p:cNvPicPr>
          <p:nvPr userDrawn="1"/>
        </p:nvPicPr>
        <p:blipFill>
          <a:blip r:embed="rId2"/>
          <a:srcRect/>
          <a:stretch>
            <a:fillRect/>
          </a:stretch>
        </p:blipFill>
        <p:spPr>
          <a:xfrm>
            <a:off x="533401" y="6520441"/>
            <a:ext cx="838199" cy="207324"/>
          </a:xfrm>
          <a:prstGeom prst="rect"/>
          <a:noFill/>
        </p:spPr>
      </p:pic>
      <p:cxnSp>
        <p:nvCxnSpPr>
          <p:cNvPr id="9" name="Straight Connector 8"/>
          <p:cNvCxnSpPr/>
          <p:nvPr userDrawn="1"/>
        </p:nvCxnSpPr>
        <p:spPr>
          <a:xfrm>
            <a:off x="0" y="1066800"/>
            <a:ext cx="9144000" cy="0"/>
          </a:xfrm>
          <a:prstGeom prst="line"/>
          <a:ln>
            <a:solidFill>
              <a:srgbClr val="E33534"/>
            </a:solidFill>
          </a:ln>
        </p:spPr>
        <p:style>
          <a:lnRef idx="1">
            <a:schemeClr val="dk1"/>
          </a:lnRef>
          <a:fillRef idx="0">
            <a:schemeClr val="dk1"/>
          </a:fillRef>
          <a:effectRef idx="0">
            <a:schemeClr val="dk1"/>
          </a:effectRef>
          <a:fontRef idx="minor">
            <a:schemeClr val="tx1"/>
          </a:fontRef>
        </p:style>
      </p:cxnSp>
      <p:sp>
        <p:nvSpPr>
          <p:cNvPr id="8" name="TextBox 6"/>
          <p:cNvSpPr txBox="1">
            <a:spLocks noChangeArrowheads="1"/>
          </p:cNvSpPr>
          <p:nvPr userDrawn="1"/>
        </p:nvSpPr>
        <p:spPr>
          <a:xfrm>
            <a:off x="2851832" y="6520217"/>
            <a:ext cx="5903913" cy="215900"/>
          </a:xfrm>
          <a:prstGeom prst="rect"/>
          <a:noFill/>
          <a:ln>
            <a:noFill/>
          </a:ln>
        </p:spPr>
        <p:txBody>
          <a:bodyPr>
            <a:spAutoFit/>
          </a:bodyPr>
          <a:lstStyle>
            <a:lvl1pPr>
              <a:defRPr sz="2000">
                <a:solidFill>
                  <a:srgbClr val="42484E"/>
                </a:solidFill>
                <a:latin typeface="Arial" charset="0"/>
                <a:ea typeface="ＭＳ Ｐゴシック" charset="0"/>
              </a:defRPr>
            </a:lvl1pPr>
            <a:lvl2pPr marL="742950" indent="-285750">
              <a:defRPr sz="2000">
                <a:solidFill>
                  <a:srgbClr val="42484E"/>
                </a:solidFill>
                <a:latin typeface="Arial" charset="0"/>
                <a:ea typeface="ＭＳ Ｐゴシック" charset="0"/>
              </a:defRPr>
            </a:lvl2pPr>
            <a:lvl3pPr marL="1143000" indent="-228600">
              <a:defRPr sz="2000">
                <a:solidFill>
                  <a:srgbClr val="42484E"/>
                </a:solidFill>
                <a:latin typeface="Arial" charset="0"/>
                <a:ea typeface="ＭＳ Ｐゴシック" charset="0"/>
              </a:defRPr>
            </a:lvl3pPr>
            <a:lvl4pPr marL="1600200" indent="-228600">
              <a:defRPr sz="2000">
                <a:solidFill>
                  <a:srgbClr val="42484E"/>
                </a:solidFill>
                <a:latin typeface="Arial" charset="0"/>
                <a:ea typeface="ＭＳ Ｐゴシック" charset="0"/>
              </a:defRPr>
            </a:lvl4pPr>
            <a:lvl5pPr marL="2057400" indent="-228600">
              <a:defRPr sz="2000">
                <a:solidFill>
                  <a:srgbClr val="42484E"/>
                </a:solidFill>
                <a:latin typeface="Arial" charset="0"/>
                <a:ea typeface="ＭＳ Ｐゴシック" charset="0"/>
              </a:defRPr>
            </a:lvl5pPr>
            <a:lvl6pPr marL="2514600" indent="-228600" fontAlgn="base" eaLnBrk="0" hangingPunct="0">
              <a:spcBef>
                <a:spcPct val="0"/>
              </a:spcBef>
              <a:spcAft>
                <a:spcPct val="0"/>
              </a:spcAft>
              <a:defRPr sz="2000">
                <a:solidFill>
                  <a:srgbClr val="42484E"/>
                </a:solidFill>
                <a:latin typeface="Arial" charset="0"/>
                <a:ea typeface="ＭＳ Ｐゴシック" charset="0"/>
              </a:defRPr>
            </a:lvl6pPr>
            <a:lvl7pPr marL="2971800" indent="-228600" fontAlgn="base" eaLnBrk="0" hangingPunct="0">
              <a:spcBef>
                <a:spcPct val="0"/>
              </a:spcBef>
              <a:spcAft>
                <a:spcPct val="0"/>
              </a:spcAft>
              <a:defRPr sz="2000">
                <a:solidFill>
                  <a:srgbClr val="42484E"/>
                </a:solidFill>
                <a:latin typeface="Arial" charset="0"/>
                <a:ea typeface="ＭＳ Ｐゴシック" charset="0"/>
              </a:defRPr>
            </a:lvl7pPr>
            <a:lvl8pPr marL="3429000" indent="-228600" fontAlgn="base" eaLnBrk="0" hangingPunct="0">
              <a:spcBef>
                <a:spcPct val="0"/>
              </a:spcBef>
              <a:spcAft>
                <a:spcPct val="0"/>
              </a:spcAft>
              <a:defRPr sz="2000">
                <a:solidFill>
                  <a:srgbClr val="42484E"/>
                </a:solidFill>
                <a:latin typeface="Arial" charset="0"/>
                <a:ea typeface="ＭＳ Ｐゴシック" charset="0"/>
              </a:defRPr>
            </a:lvl8pPr>
            <a:lvl9pPr marL="3886200" indent="-228600" fontAlgn="base" eaLnBrk="0" hangingPunct="0">
              <a:spcBef>
                <a:spcPct val="0"/>
              </a:spcBef>
              <a:spcAft>
                <a:spcPct val="0"/>
              </a:spcAft>
              <a:defRPr sz="2000">
                <a:solidFill>
                  <a:srgbClr val="42484E"/>
                </a:solidFill>
                <a:latin typeface="Arial" charset="0"/>
                <a:ea typeface="ＭＳ Ｐゴシック" charset="0"/>
              </a:defRPr>
            </a:lvl9pPr>
          </a:lstStyle>
          <a:p>
            <a:pPr marL="0" marR="0" lvl="0" indent="0" algn="r" defTabSz="914400" fontAlgn="auto" eaLnBrk="1" latinLnBrk="0" hangingPunct="1">
              <a:lnSpc>
                <a:spcPct val="100000"/>
              </a:lnSpc>
              <a:spcBef>
                <a:spcPct val="20000"/>
              </a:spcBef>
              <a:spcAft>
                <a:spcPct val="0"/>
              </a:spcAft>
              <a:buClrTx/>
              <a:buSzTx/>
              <a:buFontTx/>
              <a:buNone/>
              <a:defRPr/>
            </a:pPr>
            <a:r>
              <a:rPr kumimoji="0" lang="en-US" sz="800" b="0" i="0" u="none" strike="noStrike" kern="0" cap="none" spc="0" normalizeH="0" baseline="0" noProof="0" dirty="1" smtClean="0">
                <a:ln>
                  <a:noFill/>
                </a:ln>
                <a:solidFill>
                  <a:srgbClr val="3E464D"/>
                </a:solidFill>
                <a:effectLst/>
                <a:uLnTx/>
                <a:uFillTx/>
                <a:latin typeface="Verdana"/>
                <a:ea typeface="ＭＳ Ｐゴシック" charset="0"/>
                <a:cs typeface="Verdana"/>
              </a:rPr>
              <a:t>mcmillan.ca</a:t>
            </a:r>
            <a:r>
              <a:rPr kumimoji="0" lang="en-US" sz="800" b="0" i="0" u="none" strike="noStrike" kern="0" cap="none" spc="0" normalizeH="0" baseline="0" noProof="0" dirty="1" smtClean="0">
                <a:ln>
                  <a:noFill/>
                </a:ln>
                <a:solidFill>
                  <a:sysClr val="window" lastClr="FFFFFF"/>
                </a:solidFill>
                <a:effectLst/>
                <a:uLnTx/>
                <a:uFillTx/>
                <a:latin typeface="Verdana"/>
                <a:ea typeface="ＭＳ Ｐゴシック" charset="0"/>
                <a:cs typeface="Verdana"/>
              </a:rPr>
              <a:t> </a:t>
            </a:r>
            <a:r>
              <a:rPr kumimoji="0" lang="en-US" sz="800" b="0" i="0" u="none" strike="noStrike" kern="0" cap="none" spc="0" normalizeH="0" baseline="0" noProof="0" dirty="1" smtClean="0">
                <a:ln>
                  <a:noFill/>
                </a:ln>
                <a:solidFill>
                  <a:srgbClr val="3E464D"/>
                </a:solidFill>
                <a:effectLst/>
                <a:uLnTx/>
                <a:uFillTx/>
                <a:latin typeface="Verdana"/>
                <a:ea typeface="ＭＳ Ｐゴシック" charset="0"/>
                <a:cs typeface="Verdana"/>
              </a:rPr>
              <a:t>l </a:t>
            </a:r>
            <a:fld id="{B1E5D70B-113E-4D47-B27A-19F96FB8C016}" type="slidenum">
              <a:rPr kumimoji="0" lang="en-US" sz="800" b="0" i="0" u="none" strike="noStrike" kern="0" cap="none" spc="0" normalizeH="0" baseline="0" noProof="0" smtClean="0">
                <a:ln>
                  <a:noFill/>
                </a:ln>
                <a:solidFill>
                  <a:schemeClr val="bg1"/>
                </a:solidFill>
                <a:effectLst/>
                <a:uLnTx/>
                <a:uFillTx/>
                <a:latin typeface="Verdana"/>
                <a:ea typeface="ＭＳ Ｐゴシック" charset="0"/>
                <a:cs typeface="Verdana"/>
              </a:rPr>
              <a:t>‹#›</a:t>
            </a:fld>
            <a:endParaRPr kumimoji="0" lang="en-US" sz="800" b="0" i="0" u="none" strike="noStrike" kern="0" cap="none" spc="0" normalizeH="0" baseline="0" noProof="0" smtClean="0">
              <a:ln>
                <a:noFill/>
              </a:ln>
              <a:solidFill>
                <a:schemeClr val="bg1"/>
              </a:solidFill>
              <a:effectLst/>
              <a:uLnTx/>
              <a:uFillTx/>
              <a:latin typeface="Verdana"/>
              <a:ea typeface="ＭＳ Ｐゴシック" charset="0"/>
              <a:cs typeface="Verdana"/>
            </a:endParaRPr>
          </a:p>
        </p:txBody>
      </p:sp>
      <p:sp>
        <p:nvSpPr>
          <p:cNvPr id="12" name="Content Placeholder 3"/>
          <p:cNvSpPr>
            <a:spLocks noGrp="1"/>
          </p:cNvSpPr>
          <p:nvPr>
            <p:ph idx="11"/>
          </p:nvPr>
        </p:nvSpPr>
        <p:spPr>
          <a:xfrm>
            <a:off x="571500" y="1428750"/>
            <a:ext cx="3771900" cy="4732200"/>
          </a:xfrm>
        </p:spPr>
        <p:txBody>
          <a:bodyPr lIns="0" tIns="0" rIns="0" bIns="0"/>
          <a:lstStyle>
            <a:lvl1pPr marL="228600" indent="-228600">
              <a:spcAft>
                <a:spcPct val="0"/>
              </a:spcAft>
              <a:defRPr/>
            </a:lvl1pPr>
          </a:lstStyle>
          <a:p>
            <a:endParaRPr lang="en-US"/>
          </a:p>
        </p:txBody>
      </p:sp>
      <p:sp>
        <p:nvSpPr>
          <p:cNvPr id="13" name="Content Placeholder 3"/>
          <p:cNvSpPr>
            <a:spLocks noGrp="1"/>
          </p:cNvSpPr>
          <p:nvPr>
            <p:ph idx="12"/>
          </p:nvPr>
        </p:nvSpPr>
        <p:spPr>
          <a:xfrm>
            <a:off x="4800600" y="1428750"/>
            <a:ext cx="3829050" cy="4732200"/>
          </a:xfrm>
        </p:spPr>
        <p:txBody>
          <a:bodyPr lIns="0" tIns="0" rIns="0" bIns="0"/>
          <a:lstStyle>
            <a:lvl1pPr marL="228600" indent="-228600">
              <a:spcAft>
                <a:spcPct val="0"/>
              </a:spcAft>
              <a:defRPr/>
            </a:lvl1pPr>
          </a:lstStyle>
          <a:p>
            <a:endParaRPr lang="en-US"/>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Only">
    <p:spTree>
      <p:nvGrpSpPr>
        <p:cNvPr id="1" name=""/>
        <p:cNvGrpSpPr/>
        <p:nvPr/>
      </p:nvGrpSpPr>
      <p:grpSpPr>
        <a:xfrm>
          <a:off x="0" y="0"/>
          <a:ext cx="0" cy="0"/>
          <a:chOff x="0" y="0"/>
          <a:chExt cx="0" cy="0"/>
        </a:xfrm>
      </p:grpSpPr>
      <p:sp>
        <p:nvSpPr>
          <p:cNvPr id="6" name="Rectangle 5"/>
          <p:cNvSpPr/>
          <p:nvPr userDrawn="1"/>
        </p:nvSpPr>
        <p:spPr>
          <a:xfrm>
            <a:off x="0" y="6400800"/>
            <a:ext cx="9144000" cy="457200"/>
          </a:xfrm>
          <a:prstGeom prst="rect"/>
          <a:solidFill>
            <a:srgbClr val="E3353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itle 2"/>
          <p:cNvSpPr>
            <a:spLocks noGrp="1"/>
          </p:cNvSpPr>
          <p:nvPr userDrawn="1">
            <p:ph type="title"/>
          </p:nvPr>
        </p:nvSpPr>
        <p:spPr>
          <a:xfrm>
            <a:off x="532800" y="114300"/>
            <a:ext cx="8078400" cy="876300"/>
          </a:xfrm>
        </p:spPr>
        <p:txBody>
          <a:bodyPr/>
          <a:lstStyle>
            <a:lvl1pPr>
              <a:defRPr sz="2100"/>
            </a:lvl1pPr>
          </a:lstStyle>
          <a:p>
            <a:endParaRPr lang="en-US"/>
          </a:p>
        </p:txBody>
      </p:sp>
      <p:pic>
        <p:nvPicPr>
          <p:cNvPr id="2" name="Picture 2" descr="K:\Creative Services\Logos\McMillan\McMillan\emf\McMillan_KO.emf"/>
          <p:cNvPicPr>
            <a:picLocks noChangeAspect="1" noChangeArrowheads="1"/>
          </p:cNvPicPr>
          <p:nvPr userDrawn="1"/>
        </p:nvPicPr>
        <p:blipFill>
          <a:blip r:embed="rId2"/>
          <a:srcRect/>
          <a:stretch>
            <a:fillRect/>
          </a:stretch>
        </p:blipFill>
        <p:spPr>
          <a:xfrm>
            <a:off x="533401" y="6520441"/>
            <a:ext cx="838199" cy="207324"/>
          </a:xfrm>
          <a:prstGeom prst="rect"/>
          <a:noFill/>
        </p:spPr>
      </p:pic>
      <p:cxnSp>
        <p:nvCxnSpPr>
          <p:cNvPr id="9" name="Straight Connector 8"/>
          <p:cNvCxnSpPr/>
          <p:nvPr userDrawn="1"/>
        </p:nvCxnSpPr>
        <p:spPr>
          <a:xfrm>
            <a:off x="0" y="1066800"/>
            <a:ext cx="9144000" cy="0"/>
          </a:xfrm>
          <a:prstGeom prst="line"/>
          <a:ln>
            <a:solidFill>
              <a:srgbClr val="E33534"/>
            </a:solidFill>
          </a:ln>
        </p:spPr>
        <p:style>
          <a:lnRef idx="1">
            <a:schemeClr val="dk1"/>
          </a:lnRef>
          <a:fillRef idx="0">
            <a:schemeClr val="dk1"/>
          </a:fillRef>
          <a:effectRef idx="0">
            <a:schemeClr val="dk1"/>
          </a:effectRef>
          <a:fontRef idx="minor">
            <a:schemeClr val="tx1"/>
          </a:fontRef>
        </p:style>
      </p:cxnSp>
      <p:sp>
        <p:nvSpPr>
          <p:cNvPr id="8" name="TextBox 6"/>
          <p:cNvSpPr txBox="1">
            <a:spLocks noChangeArrowheads="1"/>
          </p:cNvSpPr>
          <p:nvPr userDrawn="1"/>
        </p:nvSpPr>
        <p:spPr>
          <a:xfrm>
            <a:off x="2851832" y="6520217"/>
            <a:ext cx="5903913" cy="215900"/>
          </a:xfrm>
          <a:prstGeom prst="rect"/>
          <a:noFill/>
          <a:ln>
            <a:noFill/>
          </a:ln>
        </p:spPr>
        <p:txBody>
          <a:bodyPr>
            <a:spAutoFit/>
          </a:bodyPr>
          <a:lstStyle>
            <a:lvl1pPr>
              <a:defRPr sz="2000">
                <a:solidFill>
                  <a:srgbClr val="42484E"/>
                </a:solidFill>
                <a:latin typeface="Arial" charset="0"/>
                <a:ea typeface="ＭＳ Ｐゴシック" charset="0"/>
              </a:defRPr>
            </a:lvl1pPr>
            <a:lvl2pPr marL="742950" indent="-285750">
              <a:defRPr sz="2000">
                <a:solidFill>
                  <a:srgbClr val="42484E"/>
                </a:solidFill>
                <a:latin typeface="Arial" charset="0"/>
                <a:ea typeface="ＭＳ Ｐゴシック" charset="0"/>
              </a:defRPr>
            </a:lvl2pPr>
            <a:lvl3pPr marL="1143000" indent="-228600">
              <a:defRPr sz="2000">
                <a:solidFill>
                  <a:srgbClr val="42484E"/>
                </a:solidFill>
                <a:latin typeface="Arial" charset="0"/>
                <a:ea typeface="ＭＳ Ｐゴシック" charset="0"/>
              </a:defRPr>
            </a:lvl3pPr>
            <a:lvl4pPr marL="1600200" indent="-228600">
              <a:defRPr sz="2000">
                <a:solidFill>
                  <a:srgbClr val="42484E"/>
                </a:solidFill>
                <a:latin typeface="Arial" charset="0"/>
                <a:ea typeface="ＭＳ Ｐゴシック" charset="0"/>
              </a:defRPr>
            </a:lvl4pPr>
            <a:lvl5pPr marL="2057400" indent="-228600">
              <a:defRPr sz="2000">
                <a:solidFill>
                  <a:srgbClr val="42484E"/>
                </a:solidFill>
                <a:latin typeface="Arial" charset="0"/>
                <a:ea typeface="ＭＳ Ｐゴシック" charset="0"/>
              </a:defRPr>
            </a:lvl5pPr>
            <a:lvl6pPr marL="2514600" indent="-228600" fontAlgn="base" eaLnBrk="0" hangingPunct="0">
              <a:spcBef>
                <a:spcPct val="0"/>
              </a:spcBef>
              <a:spcAft>
                <a:spcPct val="0"/>
              </a:spcAft>
              <a:defRPr sz="2000">
                <a:solidFill>
                  <a:srgbClr val="42484E"/>
                </a:solidFill>
                <a:latin typeface="Arial" charset="0"/>
                <a:ea typeface="ＭＳ Ｐゴシック" charset="0"/>
              </a:defRPr>
            </a:lvl6pPr>
            <a:lvl7pPr marL="2971800" indent="-228600" fontAlgn="base" eaLnBrk="0" hangingPunct="0">
              <a:spcBef>
                <a:spcPct val="0"/>
              </a:spcBef>
              <a:spcAft>
                <a:spcPct val="0"/>
              </a:spcAft>
              <a:defRPr sz="2000">
                <a:solidFill>
                  <a:srgbClr val="42484E"/>
                </a:solidFill>
                <a:latin typeface="Arial" charset="0"/>
                <a:ea typeface="ＭＳ Ｐゴシック" charset="0"/>
              </a:defRPr>
            </a:lvl7pPr>
            <a:lvl8pPr marL="3429000" indent="-228600" fontAlgn="base" eaLnBrk="0" hangingPunct="0">
              <a:spcBef>
                <a:spcPct val="0"/>
              </a:spcBef>
              <a:spcAft>
                <a:spcPct val="0"/>
              </a:spcAft>
              <a:defRPr sz="2000">
                <a:solidFill>
                  <a:srgbClr val="42484E"/>
                </a:solidFill>
                <a:latin typeface="Arial" charset="0"/>
                <a:ea typeface="ＭＳ Ｐゴシック" charset="0"/>
              </a:defRPr>
            </a:lvl8pPr>
            <a:lvl9pPr marL="3886200" indent="-228600" fontAlgn="base" eaLnBrk="0" hangingPunct="0">
              <a:spcBef>
                <a:spcPct val="0"/>
              </a:spcBef>
              <a:spcAft>
                <a:spcPct val="0"/>
              </a:spcAft>
              <a:defRPr sz="2000">
                <a:solidFill>
                  <a:srgbClr val="42484E"/>
                </a:solidFill>
                <a:latin typeface="Arial" charset="0"/>
                <a:ea typeface="ＭＳ Ｐゴシック" charset="0"/>
              </a:defRPr>
            </a:lvl9pPr>
          </a:lstStyle>
          <a:p>
            <a:pPr marL="0" marR="0" lvl="0" indent="0" algn="r" defTabSz="914400" fontAlgn="auto" eaLnBrk="1" latinLnBrk="0" hangingPunct="1">
              <a:lnSpc>
                <a:spcPct val="100000"/>
              </a:lnSpc>
              <a:spcBef>
                <a:spcPct val="20000"/>
              </a:spcBef>
              <a:spcAft>
                <a:spcPct val="0"/>
              </a:spcAft>
              <a:buClrTx/>
              <a:buSzTx/>
              <a:buFontTx/>
              <a:buNone/>
              <a:defRPr/>
            </a:pPr>
            <a:r>
              <a:rPr kumimoji="0" lang="en-US" sz="800" b="0" i="0" u="none" strike="noStrike" kern="0" cap="none" spc="0" normalizeH="0" baseline="0" noProof="0" dirty="1" smtClean="0">
                <a:ln>
                  <a:noFill/>
                </a:ln>
                <a:solidFill>
                  <a:srgbClr val="3E464D"/>
                </a:solidFill>
                <a:effectLst/>
                <a:uLnTx/>
                <a:uFillTx/>
                <a:latin typeface="Verdana"/>
                <a:ea typeface="ＭＳ Ｐゴシック" charset="0"/>
                <a:cs typeface="Verdana"/>
              </a:rPr>
              <a:t>mcmillan.ca</a:t>
            </a:r>
            <a:r>
              <a:rPr kumimoji="0" lang="en-US" sz="800" b="0" i="0" u="none" strike="noStrike" kern="0" cap="none" spc="0" normalizeH="0" baseline="0" noProof="0" dirty="1" smtClean="0">
                <a:ln>
                  <a:noFill/>
                </a:ln>
                <a:solidFill>
                  <a:sysClr val="window" lastClr="FFFFFF"/>
                </a:solidFill>
                <a:effectLst/>
                <a:uLnTx/>
                <a:uFillTx/>
                <a:latin typeface="Verdana"/>
                <a:ea typeface="ＭＳ Ｐゴシック" charset="0"/>
                <a:cs typeface="Verdana"/>
              </a:rPr>
              <a:t> </a:t>
            </a:r>
            <a:r>
              <a:rPr kumimoji="0" lang="en-US" sz="800" b="0" i="0" u="none" strike="noStrike" kern="0" cap="none" spc="0" normalizeH="0" baseline="0" noProof="0" dirty="1" smtClean="0">
                <a:ln>
                  <a:noFill/>
                </a:ln>
                <a:solidFill>
                  <a:srgbClr val="3E464D"/>
                </a:solidFill>
                <a:effectLst/>
                <a:uLnTx/>
                <a:uFillTx/>
                <a:latin typeface="Verdana"/>
                <a:ea typeface="ＭＳ Ｐゴシック" charset="0"/>
                <a:cs typeface="Verdana"/>
              </a:rPr>
              <a:t>l </a:t>
            </a:r>
            <a:fld id="{B1E5D70B-113E-4D47-B27A-19F96FB8C016}" type="slidenum">
              <a:rPr kumimoji="0" lang="en-US" sz="800" b="0" i="0" u="none" strike="noStrike" kern="0" cap="none" spc="0" normalizeH="0" baseline="0" noProof="0" smtClean="0">
                <a:ln>
                  <a:noFill/>
                </a:ln>
                <a:solidFill>
                  <a:schemeClr val="bg1"/>
                </a:solidFill>
                <a:effectLst/>
                <a:uLnTx/>
                <a:uFillTx/>
                <a:latin typeface="Verdana"/>
                <a:ea typeface="ＭＳ Ｐゴシック" charset="0"/>
                <a:cs typeface="Verdana"/>
              </a:rPr>
              <a:t>‹#›</a:t>
            </a:fld>
            <a:endParaRPr kumimoji="0" lang="en-US" sz="800" b="0" i="0" u="none" strike="noStrike" kern="0" cap="none" spc="0" normalizeH="0" baseline="0" noProof="0" smtClean="0">
              <a:ln>
                <a:noFill/>
              </a:ln>
              <a:solidFill>
                <a:schemeClr val="bg1"/>
              </a:solidFill>
              <a:effectLst/>
              <a:uLnTx/>
              <a:uFillTx/>
              <a:latin typeface="Verdana"/>
              <a:ea typeface="ＭＳ Ｐゴシック" charset="0"/>
              <a:cs typeface="Verdana"/>
            </a:endParaRPr>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4" name="Rectangle 3"/>
          <p:cNvSpPr/>
          <p:nvPr userDrawn="1"/>
        </p:nvSpPr>
        <p:spPr>
          <a:xfrm>
            <a:off x="0" y="6400800"/>
            <a:ext cx="9144000" cy="457200"/>
          </a:xfrm>
          <a:prstGeom prst="rect"/>
          <a:solidFill>
            <a:srgbClr val="E3353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6" name="Picture 2" descr="K:\Creative Services\Logos\McMillan\McMillan\emf\McMillan_KO.emf"/>
          <p:cNvPicPr>
            <a:picLocks noChangeAspect="1" noChangeArrowheads="1"/>
          </p:cNvPicPr>
          <p:nvPr userDrawn="1"/>
        </p:nvPicPr>
        <p:blipFill>
          <a:blip r:embed="rId2"/>
          <a:srcRect/>
          <a:stretch>
            <a:fillRect/>
          </a:stretch>
        </p:blipFill>
        <p:spPr>
          <a:xfrm>
            <a:off x="533401" y="6520441"/>
            <a:ext cx="838199" cy="207324"/>
          </a:xfrm>
          <a:prstGeom prst="rect"/>
          <a:noFill/>
        </p:spPr>
      </p:pic>
      <p:sp>
        <p:nvSpPr>
          <p:cNvPr id="7" name="TextBox 6"/>
          <p:cNvSpPr txBox="1">
            <a:spLocks noChangeArrowheads="1"/>
          </p:cNvSpPr>
          <p:nvPr userDrawn="1"/>
        </p:nvSpPr>
        <p:spPr>
          <a:xfrm>
            <a:off x="2851832" y="6520217"/>
            <a:ext cx="5903913" cy="215900"/>
          </a:xfrm>
          <a:prstGeom prst="rect"/>
          <a:noFill/>
          <a:ln>
            <a:noFill/>
          </a:ln>
        </p:spPr>
        <p:txBody>
          <a:bodyPr>
            <a:spAutoFit/>
          </a:bodyPr>
          <a:lstStyle>
            <a:lvl1pPr>
              <a:defRPr sz="2000">
                <a:solidFill>
                  <a:srgbClr val="42484E"/>
                </a:solidFill>
                <a:latin typeface="Arial" charset="0"/>
                <a:ea typeface="ＭＳ Ｐゴシック" charset="0"/>
              </a:defRPr>
            </a:lvl1pPr>
            <a:lvl2pPr marL="742950" indent="-285750">
              <a:defRPr sz="2000">
                <a:solidFill>
                  <a:srgbClr val="42484E"/>
                </a:solidFill>
                <a:latin typeface="Arial" charset="0"/>
                <a:ea typeface="ＭＳ Ｐゴシック" charset="0"/>
              </a:defRPr>
            </a:lvl2pPr>
            <a:lvl3pPr marL="1143000" indent="-228600">
              <a:defRPr sz="2000">
                <a:solidFill>
                  <a:srgbClr val="42484E"/>
                </a:solidFill>
                <a:latin typeface="Arial" charset="0"/>
                <a:ea typeface="ＭＳ Ｐゴシック" charset="0"/>
              </a:defRPr>
            </a:lvl3pPr>
            <a:lvl4pPr marL="1600200" indent="-228600">
              <a:defRPr sz="2000">
                <a:solidFill>
                  <a:srgbClr val="42484E"/>
                </a:solidFill>
                <a:latin typeface="Arial" charset="0"/>
                <a:ea typeface="ＭＳ Ｐゴシック" charset="0"/>
              </a:defRPr>
            </a:lvl4pPr>
            <a:lvl5pPr marL="2057400" indent="-228600">
              <a:defRPr sz="2000">
                <a:solidFill>
                  <a:srgbClr val="42484E"/>
                </a:solidFill>
                <a:latin typeface="Arial" charset="0"/>
                <a:ea typeface="ＭＳ Ｐゴシック" charset="0"/>
              </a:defRPr>
            </a:lvl5pPr>
            <a:lvl6pPr marL="2514600" indent="-228600" fontAlgn="base" eaLnBrk="0" hangingPunct="0">
              <a:spcBef>
                <a:spcPct val="0"/>
              </a:spcBef>
              <a:spcAft>
                <a:spcPct val="0"/>
              </a:spcAft>
              <a:defRPr sz="2000">
                <a:solidFill>
                  <a:srgbClr val="42484E"/>
                </a:solidFill>
                <a:latin typeface="Arial" charset="0"/>
                <a:ea typeface="ＭＳ Ｐゴシック" charset="0"/>
              </a:defRPr>
            </a:lvl6pPr>
            <a:lvl7pPr marL="2971800" indent="-228600" fontAlgn="base" eaLnBrk="0" hangingPunct="0">
              <a:spcBef>
                <a:spcPct val="0"/>
              </a:spcBef>
              <a:spcAft>
                <a:spcPct val="0"/>
              </a:spcAft>
              <a:defRPr sz="2000">
                <a:solidFill>
                  <a:srgbClr val="42484E"/>
                </a:solidFill>
                <a:latin typeface="Arial" charset="0"/>
                <a:ea typeface="ＭＳ Ｐゴシック" charset="0"/>
              </a:defRPr>
            </a:lvl7pPr>
            <a:lvl8pPr marL="3429000" indent="-228600" fontAlgn="base" eaLnBrk="0" hangingPunct="0">
              <a:spcBef>
                <a:spcPct val="0"/>
              </a:spcBef>
              <a:spcAft>
                <a:spcPct val="0"/>
              </a:spcAft>
              <a:defRPr sz="2000">
                <a:solidFill>
                  <a:srgbClr val="42484E"/>
                </a:solidFill>
                <a:latin typeface="Arial" charset="0"/>
                <a:ea typeface="ＭＳ Ｐゴシック" charset="0"/>
              </a:defRPr>
            </a:lvl8pPr>
            <a:lvl9pPr marL="3886200" indent="-228600" fontAlgn="base" eaLnBrk="0" hangingPunct="0">
              <a:spcBef>
                <a:spcPct val="0"/>
              </a:spcBef>
              <a:spcAft>
                <a:spcPct val="0"/>
              </a:spcAft>
              <a:defRPr sz="2000">
                <a:solidFill>
                  <a:srgbClr val="42484E"/>
                </a:solidFill>
                <a:latin typeface="Arial" charset="0"/>
                <a:ea typeface="ＭＳ Ｐゴシック" charset="0"/>
              </a:defRPr>
            </a:lvl9pPr>
          </a:lstStyle>
          <a:p>
            <a:pPr marL="0" marR="0" lvl="0" indent="0" algn="r" defTabSz="914400" fontAlgn="auto" eaLnBrk="1" latinLnBrk="0" hangingPunct="1">
              <a:lnSpc>
                <a:spcPct val="100000"/>
              </a:lnSpc>
              <a:spcBef>
                <a:spcPct val="20000"/>
              </a:spcBef>
              <a:spcAft>
                <a:spcPct val="0"/>
              </a:spcAft>
              <a:buClrTx/>
              <a:buSzTx/>
              <a:buFontTx/>
              <a:buNone/>
              <a:defRPr/>
            </a:pPr>
            <a:r>
              <a:rPr kumimoji="0" lang="en-US" sz="800" b="0" i="0" u="none" strike="noStrike" kern="0" cap="none" spc="0" normalizeH="0" baseline="0" noProof="0" dirty="1" smtClean="0">
                <a:ln>
                  <a:noFill/>
                </a:ln>
                <a:solidFill>
                  <a:srgbClr val="3E464D"/>
                </a:solidFill>
                <a:effectLst/>
                <a:uLnTx/>
                <a:uFillTx/>
                <a:latin typeface="Verdana"/>
                <a:ea typeface="ＭＳ Ｐゴシック" charset="0"/>
                <a:cs typeface="Verdana"/>
              </a:rPr>
              <a:t>mcmillan.ca</a:t>
            </a:r>
            <a:r>
              <a:rPr kumimoji="0" lang="en-US" sz="800" b="0" i="0" u="none" strike="noStrike" kern="0" cap="none" spc="0" normalizeH="0" baseline="0" noProof="0" dirty="1" smtClean="0">
                <a:ln>
                  <a:noFill/>
                </a:ln>
                <a:solidFill>
                  <a:sysClr val="window" lastClr="FFFFFF"/>
                </a:solidFill>
                <a:effectLst/>
                <a:uLnTx/>
                <a:uFillTx/>
                <a:latin typeface="Verdana"/>
                <a:ea typeface="ＭＳ Ｐゴシック" charset="0"/>
                <a:cs typeface="Verdana"/>
              </a:rPr>
              <a:t> </a:t>
            </a:r>
            <a:r>
              <a:rPr kumimoji="0" lang="en-US" sz="800" b="0" i="0" u="none" strike="noStrike" kern="0" cap="none" spc="0" normalizeH="0" baseline="0" noProof="0" dirty="1" smtClean="0">
                <a:ln>
                  <a:noFill/>
                </a:ln>
                <a:solidFill>
                  <a:srgbClr val="3E464D"/>
                </a:solidFill>
                <a:effectLst/>
                <a:uLnTx/>
                <a:uFillTx/>
                <a:latin typeface="Verdana"/>
                <a:ea typeface="ＭＳ Ｐゴシック" charset="0"/>
                <a:cs typeface="Verdana"/>
              </a:rPr>
              <a:t>l </a:t>
            </a:r>
            <a:fld id="{B1E5D70B-113E-4D47-B27A-19F96FB8C016}" type="slidenum">
              <a:rPr kumimoji="0" lang="en-US" sz="800" b="0" i="0" u="none" strike="noStrike" kern="0" cap="none" spc="0" normalizeH="0" baseline="0" noProof="0" smtClean="0">
                <a:ln>
                  <a:noFill/>
                </a:ln>
                <a:solidFill>
                  <a:schemeClr val="bg1"/>
                </a:solidFill>
                <a:effectLst/>
                <a:uLnTx/>
                <a:uFillTx/>
                <a:latin typeface="Verdana"/>
                <a:ea typeface="ＭＳ Ｐゴシック" charset="0"/>
                <a:cs typeface="Verdana"/>
              </a:rPr>
              <a:t>‹#›</a:t>
            </a:fld>
            <a:endParaRPr kumimoji="0" lang="en-US" sz="800" b="0" i="0" u="none" strike="noStrike" kern="0" cap="none" spc="0" normalizeH="0" baseline="0" noProof="0" smtClean="0">
              <a:ln>
                <a:noFill/>
              </a:ln>
              <a:solidFill>
                <a:schemeClr val="bg1"/>
              </a:solidFill>
              <a:effectLst/>
              <a:uLnTx/>
              <a:uFillTx/>
              <a:latin typeface="Verdana"/>
              <a:ea typeface="ＭＳ Ｐゴシック" charset="0"/>
              <a:cs typeface="Verdana"/>
            </a:endParaRPr>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act Slide (1 to 3)">
    <p:spTree>
      <p:nvGrpSpPr>
        <p:cNvPr id="1" name=""/>
        <p:cNvGrpSpPr/>
        <p:nvPr/>
      </p:nvGrpSpPr>
      <p:grpSpPr>
        <a:xfrm>
          <a:off x="0" y="0"/>
          <a:ext cx="0" cy="0"/>
          <a:chOff x="0" y="0"/>
          <a:chExt cx="0" cy="0"/>
        </a:xfrm>
      </p:grpSpPr>
      <p:sp>
        <p:nvSpPr>
          <p:cNvPr id="67" name="Rectangle 66"/>
          <p:cNvSpPr/>
          <p:nvPr userDrawn="1"/>
        </p:nvSpPr>
        <p:spPr>
          <a:xfrm>
            <a:off x="0" y="6400800"/>
            <a:ext cx="9144000" cy="457200"/>
          </a:xfrm>
          <a:prstGeom prst="rect"/>
          <a:solidFill>
            <a:srgbClr val="E3353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68" name="Picture 2" descr="K:\Creative Services\Logos\McMillan\McMillan\emf\McMillan_KO.emf"/>
          <p:cNvPicPr>
            <a:picLocks noChangeAspect="1" noChangeArrowheads="1"/>
          </p:cNvPicPr>
          <p:nvPr userDrawn="1"/>
        </p:nvPicPr>
        <p:blipFill>
          <a:blip r:embed="rId2"/>
          <a:srcRect/>
          <a:stretch>
            <a:fillRect/>
          </a:stretch>
        </p:blipFill>
        <p:spPr>
          <a:xfrm>
            <a:off x="533401" y="6520441"/>
            <a:ext cx="838199" cy="207324"/>
          </a:xfrm>
          <a:prstGeom prst="rect"/>
          <a:noFill/>
        </p:spPr>
      </p:pic>
      <p:sp>
        <p:nvSpPr>
          <p:cNvPr id="69" name="TextBox 6"/>
          <p:cNvSpPr txBox="1">
            <a:spLocks noChangeArrowheads="1"/>
          </p:cNvSpPr>
          <p:nvPr userDrawn="1"/>
        </p:nvSpPr>
        <p:spPr>
          <a:xfrm>
            <a:off x="2851832" y="6520217"/>
            <a:ext cx="5903913" cy="215900"/>
          </a:xfrm>
          <a:prstGeom prst="rect"/>
          <a:noFill/>
          <a:ln>
            <a:noFill/>
          </a:ln>
        </p:spPr>
        <p:txBody>
          <a:bodyPr>
            <a:spAutoFit/>
          </a:bodyPr>
          <a:lstStyle>
            <a:lvl1pPr>
              <a:defRPr sz="2000">
                <a:solidFill>
                  <a:srgbClr val="42484E"/>
                </a:solidFill>
                <a:latin typeface="Arial" charset="0"/>
                <a:ea typeface="ＭＳ Ｐゴシック" charset="0"/>
              </a:defRPr>
            </a:lvl1pPr>
            <a:lvl2pPr marL="742950" indent="-285750">
              <a:defRPr sz="2000">
                <a:solidFill>
                  <a:srgbClr val="42484E"/>
                </a:solidFill>
                <a:latin typeface="Arial" charset="0"/>
                <a:ea typeface="ＭＳ Ｐゴシック" charset="0"/>
              </a:defRPr>
            </a:lvl2pPr>
            <a:lvl3pPr marL="1143000" indent="-228600">
              <a:defRPr sz="2000">
                <a:solidFill>
                  <a:srgbClr val="42484E"/>
                </a:solidFill>
                <a:latin typeface="Arial" charset="0"/>
                <a:ea typeface="ＭＳ Ｐゴシック" charset="0"/>
              </a:defRPr>
            </a:lvl3pPr>
            <a:lvl4pPr marL="1600200" indent="-228600">
              <a:defRPr sz="2000">
                <a:solidFill>
                  <a:srgbClr val="42484E"/>
                </a:solidFill>
                <a:latin typeface="Arial" charset="0"/>
                <a:ea typeface="ＭＳ Ｐゴシック" charset="0"/>
              </a:defRPr>
            </a:lvl4pPr>
            <a:lvl5pPr marL="2057400" indent="-228600">
              <a:defRPr sz="2000">
                <a:solidFill>
                  <a:srgbClr val="42484E"/>
                </a:solidFill>
                <a:latin typeface="Arial" charset="0"/>
                <a:ea typeface="ＭＳ Ｐゴシック" charset="0"/>
              </a:defRPr>
            </a:lvl5pPr>
            <a:lvl6pPr marL="2514600" indent="-228600" fontAlgn="base" eaLnBrk="0" hangingPunct="0">
              <a:spcBef>
                <a:spcPct val="0"/>
              </a:spcBef>
              <a:spcAft>
                <a:spcPct val="0"/>
              </a:spcAft>
              <a:defRPr sz="2000">
                <a:solidFill>
                  <a:srgbClr val="42484E"/>
                </a:solidFill>
                <a:latin typeface="Arial" charset="0"/>
                <a:ea typeface="ＭＳ Ｐゴシック" charset="0"/>
              </a:defRPr>
            </a:lvl6pPr>
            <a:lvl7pPr marL="2971800" indent="-228600" fontAlgn="base" eaLnBrk="0" hangingPunct="0">
              <a:spcBef>
                <a:spcPct val="0"/>
              </a:spcBef>
              <a:spcAft>
                <a:spcPct val="0"/>
              </a:spcAft>
              <a:defRPr sz="2000">
                <a:solidFill>
                  <a:srgbClr val="42484E"/>
                </a:solidFill>
                <a:latin typeface="Arial" charset="0"/>
                <a:ea typeface="ＭＳ Ｐゴシック" charset="0"/>
              </a:defRPr>
            </a:lvl7pPr>
            <a:lvl8pPr marL="3429000" indent="-228600" fontAlgn="base" eaLnBrk="0" hangingPunct="0">
              <a:spcBef>
                <a:spcPct val="0"/>
              </a:spcBef>
              <a:spcAft>
                <a:spcPct val="0"/>
              </a:spcAft>
              <a:defRPr sz="2000">
                <a:solidFill>
                  <a:srgbClr val="42484E"/>
                </a:solidFill>
                <a:latin typeface="Arial" charset="0"/>
                <a:ea typeface="ＭＳ Ｐゴシック" charset="0"/>
              </a:defRPr>
            </a:lvl8pPr>
            <a:lvl9pPr marL="3886200" indent="-228600" fontAlgn="base" eaLnBrk="0" hangingPunct="0">
              <a:spcBef>
                <a:spcPct val="0"/>
              </a:spcBef>
              <a:spcAft>
                <a:spcPct val="0"/>
              </a:spcAft>
              <a:defRPr sz="2000">
                <a:solidFill>
                  <a:srgbClr val="42484E"/>
                </a:solidFill>
                <a:latin typeface="Arial" charset="0"/>
                <a:ea typeface="ＭＳ Ｐゴシック" charset="0"/>
              </a:defRPr>
            </a:lvl9pPr>
          </a:lstStyle>
          <a:p>
            <a:pPr marL="0" marR="0" lvl="0" indent="0" algn="r" defTabSz="914400" fontAlgn="auto" eaLnBrk="1" latinLnBrk="0" hangingPunct="1">
              <a:lnSpc>
                <a:spcPct val="100000"/>
              </a:lnSpc>
              <a:spcBef>
                <a:spcPct val="20000"/>
              </a:spcBef>
              <a:spcAft>
                <a:spcPct val="0"/>
              </a:spcAft>
              <a:buClrTx/>
              <a:buSzTx/>
              <a:buFontTx/>
              <a:buNone/>
              <a:defRPr/>
            </a:pPr>
            <a:r>
              <a:rPr kumimoji="0" lang="en-US" sz="800" b="0" i="0" u="none" strike="noStrike" kern="0" cap="none" spc="0" normalizeH="0" baseline="0" noProof="0" dirty="1" smtClean="0">
                <a:ln>
                  <a:noFill/>
                </a:ln>
                <a:solidFill>
                  <a:srgbClr val="3E464D"/>
                </a:solidFill>
                <a:effectLst/>
                <a:uLnTx/>
                <a:uFillTx/>
                <a:latin typeface="Verdana"/>
                <a:ea typeface="ＭＳ Ｐゴシック" charset="0"/>
                <a:cs typeface="Verdana"/>
              </a:rPr>
              <a:t>mcmillan.ca</a:t>
            </a:r>
            <a:r>
              <a:rPr kumimoji="0" lang="en-US" sz="800" b="0" i="0" u="none" strike="noStrike" kern="0" cap="none" spc="0" normalizeH="0" baseline="0" noProof="0" dirty="1" smtClean="0">
                <a:ln>
                  <a:noFill/>
                </a:ln>
                <a:solidFill>
                  <a:sysClr val="window" lastClr="FFFFFF"/>
                </a:solidFill>
                <a:effectLst/>
                <a:uLnTx/>
                <a:uFillTx/>
                <a:latin typeface="Verdana"/>
                <a:ea typeface="ＭＳ Ｐゴシック" charset="0"/>
                <a:cs typeface="Verdana"/>
              </a:rPr>
              <a:t> </a:t>
            </a:r>
            <a:r>
              <a:rPr kumimoji="0" lang="en-US" sz="800" b="0" i="0" u="none" strike="noStrike" kern="0" cap="none" spc="0" normalizeH="0" baseline="0" noProof="0" dirty="1" smtClean="0">
                <a:ln>
                  <a:noFill/>
                </a:ln>
                <a:solidFill>
                  <a:srgbClr val="3E464D"/>
                </a:solidFill>
                <a:effectLst/>
                <a:uLnTx/>
                <a:uFillTx/>
                <a:latin typeface="Verdana"/>
                <a:ea typeface="ＭＳ Ｐゴシック" charset="0"/>
                <a:cs typeface="Verdana"/>
              </a:rPr>
              <a:t>l </a:t>
            </a:r>
            <a:fld id="{B1E5D70B-113E-4D47-B27A-19F96FB8C016}" type="slidenum">
              <a:rPr kumimoji="0" lang="en-US" sz="800" b="0" i="0" u="none" strike="noStrike" kern="0" cap="none" spc="0" normalizeH="0" baseline="0" noProof="0" smtClean="0">
                <a:ln>
                  <a:noFill/>
                </a:ln>
                <a:solidFill>
                  <a:schemeClr val="bg1"/>
                </a:solidFill>
                <a:effectLst/>
                <a:uLnTx/>
                <a:uFillTx/>
                <a:latin typeface="Verdana"/>
                <a:ea typeface="ＭＳ Ｐゴシック" charset="0"/>
                <a:cs typeface="Verdana"/>
              </a:rPr>
              <a:t>‹#›</a:t>
            </a:fld>
            <a:endParaRPr kumimoji="0" lang="en-US" sz="800" b="0" i="0" u="none" strike="noStrike" kern="0" cap="none" spc="0" normalizeH="0" baseline="0" noProof="0" smtClean="0">
              <a:ln>
                <a:noFill/>
              </a:ln>
              <a:solidFill>
                <a:schemeClr val="bg1"/>
              </a:solidFill>
              <a:effectLst/>
              <a:uLnTx/>
              <a:uFillTx/>
              <a:latin typeface="Verdana"/>
              <a:ea typeface="ＭＳ Ｐゴシック" charset="0"/>
              <a:cs typeface="Verdana"/>
            </a:endParaRPr>
          </a:p>
        </p:txBody>
      </p:sp>
      <p:sp>
        <p:nvSpPr>
          <p:cNvPr id="15" name="Title 2"/>
          <p:cNvSpPr>
            <a:spLocks noGrp="1"/>
          </p:cNvSpPr>
          <p:nvPr>
            <p:ph type="title"/>
          </p:nvPr>
        </p:nvSpPr>
        <p:spPr>
          <a:xfrm>
            <a:off x="532800" y="114300"/>
            <a:ext cx="8078400" cy="876300"/>
          </a:xfrm>
        </p:spPr>
        <p:txBody>
          <a:bodyPr/>
          <a:lstStyle>
            <a:lvl1pPr>
              <a:defRPr sz="2100"/>
            </a:lvl1pPr>
          </a:lstStyle>
          <a:p>
            <a:endParaRPr lang="en-US"/>
          </a:p>
        </p:txBody>
      </p:sp>
      <p:sp>
        <p:nvSpPr>
          <p:cNvPr id="16" name="Text Placeholder 18"/>
          <p:cNvSpPr>
            <a:spLocks noGrp="1"/>
          </p:cNvSpPr>
          <p:nvPr>
            <p:ph type="body" sz="quarter" idx="11" hasCustomPrompt="1"/>
          </p:nvPr>
        </p:nvSpPr>
        <p:spPr>
          <a:xfrm>
            <a:off x="514350" y="3429000"/>
            <a:ext cx="2514600" cy="171450"/>
          </a:xfrm>
        </p:spPr>
        <p:txBody>
          <a:bodyPr lIns="0" tIns="0" rIns="0" bIns="0"/>
          <a:lstStyle>
            <a:lvl1pPr>
              <a:buFontTx/>
              <a:buNone/>
              <a:defRPr sz="1100" b="1">
                <a:solidFill>
                  <a:srgbClr val="0082B0"/>
                </a:solidFill>
              </a:defRPr>
            </a:lvl1pPr>
          </a:lstStyle>
          <a:p>
            <a:pPr lvl="0"/>
            <a:r>
              <a:rPr lang="en-US" dirty="1" smtClean="0"/>
              <a:t>Name</a:t>
            </a:r>
            <a:endParaRPr lang="en-US"/>
          </a:p>
        </p:txBody>
      </p:sp>
      <p:sp>
        <p:nvSpPr>
          <p:cNvPr id="17" name="Text Placeholder 18"/>
          <p:cNvSpPr>
            <a:spLocks noGrp="1"/>
          </p:cNvSpPr>
          <p:nvPr>
            <p:ph type="body" sz="quarter" idx="12" hasCustomPrompt="1"/>
          </p:nvPr>
        </p:nvSpPr>
        <p:spPr>
          <a:xfrm>
            <a:off x="514350" y="3657600"/>
            <a:ext cx="2514600" cy="342900"/>
          </a:xfrm>
        </p:spPr>
        <p:txBody>
          <a:bodyPr lIns="0" tIns="0" rIns="0" bIns="0"/>
          <a:lstStyle>
            <a:lvl1pPr>
              <a:buFontTx/>
              <a:buNone/>
              <a:defRPr lang="en-US" sz="1100" b="0" smtClean="0">
                <a:solidFill>
                  <a:srgbClr val="36424A"/>
                </a:solidFill>
              </a:defRPr>
            </a:lvl1pPr>
          </a:lstStyle>
          <a:p>
            <a:pPr lvl="0"/>
            <a:r>
              <a:rPr lang="en-US" sz="900" dirty="1" smtClean="0">
                <a:latin typeface="+mj-lt"/>
              </a:rPr>
              <a:t>title</a:t>
            </a:r>
            <a:endParaRPr lang="en-US"/>
          </a:p>
        </p:txBody>
      </p:sp>
      <p:sp>
        <p:nvSpPr>
          <p:cNvPr id="18" name="Text Placeholder 18"/>
          <p:cNvSpPr>
            <a:spLocks noGrp="1"/>
          </p:cNvSpPr>
          <p:nvPr>
            <p:ph type="body" sz="quarter" idx="13" hasCustomPrompt="1"/>
          </p:nvPr>
        </p:nvSpPr>
        <p:spPr>
          <a:xfrm>
            <a:off x="514350" y="4057650"/>
            <a:ext cx="2514600" cy="171450"/>
          </a:xfrm>
        </p:spPr>
        <p:txBody>
          <a:bodyPr lIns="0" tIns="0" rIns="0" bIns="0"/>
          <a:lstStyle>
            <a:lvl1pPr>
              <a:buFontTx/>
              <a:buNone/>
              <a:defRPr lang="en-US" sz="900">
                <a:solidFill>
                  <a:srgbClr val="0082B0"/>
                </a:solidFill>
              </a:defRPr>
            </a:lvl1pPr>
          </a:lstStyle>
          <a:p>
            <a:pPr>
              <a:spcBef>
                <a:spcPts val="600"/>
              </a:spcBef>
              <a:defRPr/>
            </a:pPr>
            <a:r>
              <a:rPr lang="en-US" sz="900" dirty="1" smtClean="0">
                <a:solidFill>
                  <a:srgbClr val="0082B0"/>
                </a:solidFill>
                <a:latin typeface="+mj-lt"/>
              </a:rPr>
              <a:t>t: </a:t>
            </a:r>
            <a:r>
              <a:rPr lang="en-US" sz="900" dirty="1" smtClean="0">
                <a:solidFill>
                  <a:srgbClr val="0082B0"/>
                </a:solidFill>
                <a:latin typeface="+mj-lt"/>
              </a:rPr>
              <a:t>xxx.xxx.xxxx</a:t>
            </a:r>
            <a:endParaRPr lang="en-US" sz="900" smtClean="0">
              <a:solidFill>
                <a:srgbClr val="0082B0"/>
              </a:solidFill>
              <a:latin typeface="+mj-lt"/>
            </a:endParaRPr>
          </a:p>
        </p:txBody>
      </p:sp>
      <p:sp>
        <p:nvSpPr>
          <p:cNvPr id="19" name="Text Placeholder 18"/>
          <p:cNvSpPr>
            <a:spLocks noGrp="1"/>
          </p:cNvSpPr>
          <p:nvPr>
            <p:ph type="body" sz="quarter" idx="15" hasCustomPrompt="1"/>
          </p:nvPr>
        </p:nvSpPr>
        <p:spPr>
          <a:xfrm>
            <a:off x="3314700" y="3429000"/>
            <a:ext cx="2514600" cy="171450"/>
          </a:xfrm>
        </p:spPr>
        <p:txBody>
          <a:bodyPr lIns="0" tIns="0" rIns="0" bIns="0"/>
          <a:lstStyle>
            <a:lvl1pPr>
              <a:buFontTx/>
              <a:buNone/>
              <a:defRPr sz="1100" b="1">
                <a:solidFill>
                  <a:srgbClr val="0082B0"/>
                </a:solidFill>
              </a:defRPr>
            </a:lvl1pPr>
          </a:lstStyle>
          <a:p>
            <a:pPr lvl="0"/>
            <a:r>
              <a:rPr lang="en-US" dirty="1" smtClean="0"/>
              <a:t>Name</a:t>
            </a:r>
            <a:endParaRPr lang="en-US"/>
          </a:p>
        </p:txBody>
      </p:sp>
      <p:sp>
        <p:nvSpPr>
          <p:cNvPr id="20" name="Text Placeholder 18"/>
          <p:cNvSpPr>
            <a:spLocks noGrp="1"/>
          </p:cNvSpPr>
          <p:nvPr>
            <p:ph type="body" sz="quarter" idx="16" hasCustomPrompt="1"/>
          </p:nvPr>
        </p:nvSpPr>
        <p:spPr>
          <a:xfrm>
            <a:off x="3314700" y="3657600"/>
            <a:ext cx="2514600" cy="342900"/>
          </a:xfrm>
        </p:spPr>
        <p:txBody>
          <a:bodyPr lIns="0" tIns="0" rIns="0" bIns="0"/>
          <a:lstStyle>
            <a:lvl1pPr>
              <a:buFontTx/>
              <a:buNone/>
              <a:defRPr lang="en-US" sz="1100" b="0" smtClean="0">
                <a:solidFill>
                  <a:srgbClr val="36424A"/>
                </a:solidFill>
              </a:defRPr>
            </a:lvl1pPr>
          </a:lstStyle>
          <a:p>
            <a:pPr lvl="0"/>
            <a:r>
              <a:rPr lang="en-US" sz="900" dirty="1" smtClean="0">
                <a:latin typeface="+mj-lt"/>
              </a:rPr>
              <a:t>title</a:t>
            </a:r>
            <a:endParaRPr lang="en-US"/>
          </a:p>
        </p:txBody>
      </p:sp>
      <p:sp>
        <p:nvSpPr>
          <p:cNvPr id="21" name="Picture Placeholder 16"/>
          <p:cNvSpPr>
            <a:spLocks noGrp="1"/>
          </p:cNvSpPr>
          <p:nvPr>
            <p:ph type="pic" sz="quarter" idx="18"/>
          </p:nvPr>
        </p:nvSpPr>
        <p:spPr>
          <a:xfrm>
            <a:off x="514350" y="1885950"/>
            <a:ext cx="1771650" cy="1428750"/>
          </a:xfrm>
        </p:spPr>
        <p:txBody>
          <a:bodyPr/>
          <a:lstStyle/>
          <a:p>
            <a:endParaRPr lang="en-US"/>
          </a:p>
        </p:txBody>
      </p:sp>
      <p:sp>
        <p:nvSpPr>
          <p:cNvPr id="22" name="Text Placeholder 18"/>
          <p:cNvSpPr>
            <a:spLocks noGrp="1"/>
          </p:cNvSpPr>
          <p:nvPr>
            <p:ph type="body" sz="quarter" idx="19" hasCustomPrompt="1"/>
          </p:nvPr>
        </p:nvSpPr>
        <p:spPr>
          <a:xfrm>
            <a:off x="6115050" y="3429000"/>
            <a:ext cx="2514600" cy="171450"/>
          </a:xfrm>
        </p:spPr>
        <p:txBody>
          <a:bodyPr lIns="0" tIns="0" rIns="0" bIns="0"/>
          <a:lstStyle>
            <a:lvl1pPr>
              <a:buFontTx/>
              <a:buNone/>
              <a:defRPr sz="1100" b="1">
                <a:solidFill>
                  <a:srgbClr val="0082B0"/>
                </a:solidFill>
              </a:defRPr>
            </a:lvl1pPr>
          </a:lstStyle>
          <a:p>
            <a:pPr lvl="0"/>
            <a:r>
              <a:rPr lang="en-US" dirty="1" smtClean="0"/>
              <a:t>Name</a:t>
            </a:r>
            <a:endParaRPr lang="en-US"/>
          </a:p>
        </p:txBody>
      </p:sp>
      <p:sp>
        <p:nvSpPr>
          <p:cNvPr id="23" name="Text Placeholder 18"/>
          <p:cNvSpPr>
            <a:spLocks noGrp="1"/>
          </p:cNvSpPr>
          <p:nvPr>
            <p:ph type="body" sz="quarter" idx="20" hasCustomPrompt="1"/>
          </p:nvPr>
        </p:nvSpPr>
        <p:spPr>
          <a:xfrm>
            <a:off x="6115050" y="3657600"/>
            <a:ext cx="2514600" cy="342900"/>
          </a:xfrm>
        </p:spPr>
        <p:txBody>
          <a:bodyPr lIns="0" tIns="0" rIns="0" bIns="0"/>
          <a:lstStyle>
            <a:lvl1pPr>
              <a:buFontTx/>
              <a:buNone/>
              <a:defRPr lang="en-US" sz="1100" b="0" smtClean="0">
                <a:solidFill>
                  <a:srgbClr val="36424A"/>
                </a:solidFill>
              </a:defRPr>
            </a:lvl1pPr>
          </a:lstStyle>
          <a:p>
            <a:pPr lvl="0"/>
            <a:r>
              <a:rPr lang="en-US" sz="900" dirty="1" smtClean="0">
                <a:latin typeface="+mj-lt"/>
              </a:rPr>
              <a:t>title</a:t>
            </a:r>
            <a:endParaRPr lang="en-US"/>
          </a:p>
        </p:txBody>
      </p:sp>
      <p:sp>
        <p:nvSpPr>
          <p:cNvPr id="24" name="Text Placeholder 18"/>
          <p:cNvSpPr>
            <a:spLocks noGrp="1"/>
          </p:cNvSpPr>
          <p:nvPr>
            <p:ph type="body" sz="quarter" idx="21" hasCustomPrompt="1"/>
          </p:nvPr>
        </p:nvSpPr>
        <p:spPr>
          <a:xfrm>
            <a:off x="514350" y="4286250"/>
            <a:ext cx="2514600" cy="171450"/>
          </a:xfrm>
        </p:spPr>
        <p:txBody>
          <a:bodyPr lIns="0" tIns="0" rIns="0" bIns="0"/>
          <a:lstStyle>
            <a:lvl1pPr>
              <a:buFontTx/>
              <a:buNone/>
              <a:defRPr lang="en-US" sz="900">
                <a:solidFill>
                  <a:srgbClr val="0082B0"/>
                </a:solidFill>
              </a:defRPr>
            </a:lvl1pPr>
          </a:lstStyle>
          <a:p>
            <a:pPr>
              <a:spcBef>
                <a:spcPts val="600"/>
              </a:spcBef>
              <a:defRPr/>
            </a:pPr>
            <a:r>
              <a:rPr lang="en-US" sz="900" dirty="1" smtClean="0">
                <a:solidFill>
                  <a:srgbClr val="0082B0"/>
                </a:solidFill>
                <a:latin typeface="+mj-lt"/>
              </a:rPr>
              <a:t>xxxxxxxxxx.xxxxxxxxx@mcmillan.ca</a:t>
            </a:r>
            <a:endParaRPr lang="en-US" sz="900">
              <a:solidFill>
                <a:srgbClr val="0082B0"/>
              </a:solidFill>
              <a:latin typeface="+mn-lt"/>
            </a:endParaRPr>
          </a:p>
        </p:txBody>
      </p:sp>
      <p:sp>
        <p:nvSpPr>
          <p:cNvPr id="25" name="Text Placeholder 18"/>
          <p:cNvSpPr>
            <a:spLocks noGrp="1"/>
          </p:cNvSpPr>
          <p:nvPr>
            <p:ph type="body" sz="quarter" idx="22" hasCustomPrompt="1"/>
          </p:nvPr>
        </p:nvSpPr>
        <p:spPr>
          <a:xfrm>
            <a:off x="3314700" y="4057650"/>
            <a:ext cx="2514600" cy="171450"/>
          </a:xfrm>
        </p:spPr>
        <p:txBody>
          <a:bodyPr lIns="0" tIns="0" rIns="0" bIns="0"/>
          <a:lstStyle>
            <a:lvl1pPr>
              <a:buFontTx/>
              <a:buNone/>
              <a:defRPr lang="en-US" sz="900">
                <a:solidFill>
                  <a:srgbClr val="0082B0"/>
                </a:solidFill>
              </a:defRPr>
            </a:lvl1pPr>
          </a:lstStyle>
          <a:p>
            <a:pPr>
              <a:spcBef>
                <a:spcPts val="600"/>
              </a:spcBef>
              <a:defRPr/>
            </a:pPr>
            <a:r>
              <a:rPr lang="en-US" sz="900" dirty="1" smtClean="0">
                <a:solidFill>
                  <a:srgbClr val="0082B0"/>
                </a:solidFill>
                <a:latin typeface="+mj-lt"/>
              </a:rPr>
              <a:t>t: </a:t>
            </a:r>
            <a:r>
              <a:rPr lang="en-US" sz="900" dirty="1" smtClean="0">
                <a:solidFill>
                  <a:srgbClr val="0082B0"/>
                </a:solidFill>
                <a:latin typeface="+mj-lt"/>
              </a:rPr>
              <a:t>xxx.xxx.xxxx</a:t>
            </a:r>
            <a:endParaRPr lang="en-US" sz="900" smtClean="0">
              <a:solidFill>
                <a:srgbClr val="0082B0"/>
              </a:solidFill>
              <a:latin typeface="+mj-lt"/>
            </a:endParaRPr>
          </a:p>
        </p:txBody>
      </p:sp>
      <p:sp>
        <p:nvSpPr>
          <p:cNvPr id="26" name="Text Placeholder 18"/>
          <p:cNvSpPr>
            <a:spLocks noGrp="1"/>
          </p:cNvSpPr>
          <p:nvPr>
            <p:ph type="body" sz="quarter" idx="23" hasCustomPrompt="1"/>
          </p:nvPr>
        </p:nvSpPr>
        <p:spPr>
          <a:xfrm>
            <a:off x="3314700" y="4286250"/>
            <a:ext cx="2514600" cy="171450"/>
          </a:xfrm>
        </p:spPr>
        <p:txBody>
          <a:bodyPr lIns="0" tIns="0" rIns="0" bIns="0"/>
          <a:lstStyle>
            <a:lvl1pPr>
              <a:buFontTx/>
              <a:buNone/>
              <a:defRPr lang="en-US" sz="900">
                <a:solidFill>
                  <a:srgbClr val="0082B0"/>
                </a:solidFill>
              </a:defRPr>
            </a:lvl1pPr>
          </a:lstStyle>
          <a:p>
            <a:pPr>
              <a:spcBef>
                <a:spcPts val="600"/>
              </a:spcBef>
              <a:defRPr/>
            </a:pPr>
            <a:r>
              <a:rPr lang="en-US" sz="900" dirty="1" smtClean="0">
                <a:solidFill>
                  <a:srgbClr val="0082B0"/>
                </a:solidFill>
                <a:latin typeface="+mj-lt"/>
              </a:rPr>
              <a:t>xxxxxxxxxx.xxxxxxxxx@mcmillan.ca</a:t>
            </a:r>
            <a:endParaRPr lang="en-US" sz="900">
              <a:solidFill>
                <a:srgbClr val="0082B0"/>
              </a:solidFill>
              <a:latin typeface="+mn-lt"/>
            </a:endParaRPr>
          </a:p>
        </p:txBody>
      </p:sp>
      <p:sp>
        <p:nvSpPr>
          <p:cNvPr id="27" name="Text Placeholder 18"/>
          <p:cNvSpPr>
            <a:spLocks noGrp="1"/>
          </p:cNvSpPr>
          <p:nvPr>
            <p:ph type="body" sz="quarter" idx="24" hasCustomPrompt="1"/>
          </p:nvPr>
        </p:nvSpPr>
        <p:spPr>
          <a:xfrm>
            <a:off x="6115050" y="4057650"/>
            <a:ext cx="2514600" cy="171450"/>
          </a:xfrm>
        </p:spPr>
        <p:txBody>
          <a:bodyPr lIns="0" tIns="0" rIns="0" bIns="0"/>
          <a:lstStyle>
            <a:lvl1pPr>
              <a:buFontTx/>
              <a:buNone/>
              <a:defRPr lang="en-US" sz="900">
                <a:solidFill>
                  <a:srgbClr val="0082B0"/>
                </a:solidFill>
              </a:defRPr>
            </a:lvl1pPr>
          </a:lstStyle>
          <a:p>
            <a:pPr>
              <a:spcBef>
                <a:spcPts val="600"/>
              </a:spcBef>
              <a:defRPr/>
            </a:pPr>
            <a:r>
              <a:rPr lang="en-US" sz="900" dirty="1" smtClean="0">
                <a:solidFill>
                  <a:srgbClr val="0082B0"/>
                </a:solidFill>
                <a:latin typeface="+mj-lt"/>
              </a:rPr>
              <a:t>t: </a:t>
            </a:r>
            <a:r>
              <a:rPr lang="en-US" sz="900" dirty="1" smtClean="0">
                <a:solidFill>
                  <a:srgbClr val="0082B0"/>
                </a:solidFill>
                <a:latin typeface="+mj-lt"/>
              </a:rPr>
              <a:t>xxx.xxx.xxxx</a:t>
            </a:r>
            <a:endParaRPr lang="en-US" sz="900" smtClean="0">
              <a:solidFill>
                <a:srgbClr val="0082B0"/>
              </a:solidFill>
              <a:latin typeface="+mj-lt"/>
            </a:endParaRPr>
          </a:p>
        </p:txBody>
      </p:sp>
      <p:sp>
        <p:nvSpPr>
          <p:cNvPr id="28" name="Text Placeholder 18"/>
          <p:cNvSpPr>
            <a:spLocks noGrp="1"/>
          </p:cNvSpPr>
          <p:nvPr>
            <p:ph type="body" sz="quarter" idx="25" hasCustomPrompt="1"/>
          </p:nvPr>
        </p:nvSpPr>
        <p:spPr>
          <a:xfrm>
            <a:off x="6115050" y="4286250"/>
            <a:ext cx="2514600" cy="171450"/>
          </a:xfrm>
        </p:spPr>
        <p:txBody>
          <a:bodyPr lIns="0" tIns="0" rIns="0" bIns="0"/>
          <a:lstStyle>
            <a:lvl1pPr>
              <a:buFontTx/>
              <a:buNone/>
              <a:defRPr lang="en-US" sz="900">
                <a:solidFill>
                  <a:srgbClr val="0082B0"/>
                </a:solidFill>
              </a:defRPr>
            </a:lvl1pPr>
          </a:lstStyle>
          <a:p>
            <a:pPr>
              <a:spcBef>
                <a:spcPts val="600"/>
              </a:spcBef>
              <a:defRPr/>
            </a:pPr>
            <a:r>
              <a:rPr lang="en-US" sz="900" dirty="1" smtClean="0">
                <a:solidFill>
                  <a:srgbClr val="0082B0"/>
                </a:solidFill>
                <a:latin typeface="+mj-lt"/>
              </a:rPr>
              <a:t>xxxxxxxxxx.xxxxxxxxx@mcmillan.ca</a:t>
            </a:r>
            <a:endParaRPr lang="en-US" sz="900">
              <a:solidFill>
                <a:srgbClr val="0082B0"/>
              </a:solidFill>
              <a:latin typeface="+mn-lt"/>
            </a:endParaRPr>
          </a:p>
        </p:txBody>
      </p:sp>
      <p:sp>
        <p:nvSpPr>
          <p:cNvPr id="29" name="Picture Placeholder 16"/>
          <p:cNvSpPr>
            <a:spLocks noGrp="1"/>
          </p:cNvSpPr>
          <p:nvPr>
            <p:ph type="pic" sz="quarter" idx="26"/>
          </p:nvPr>
        </p:nvSpPr>
        <p:spPr>
          <a:xfrm>
            <a:off x="3314700" y="1885950"/>
            <a:ext cx="1771650" cy="1428750"/>
          </a:xfrm>
        </p:spPr>
        <p:txBody>
          <a:bodyPr/>
          <a:lstStyle/>
          <a:p>
            <a:endParaRPr lang="en-US"/>
          </a:p>
        </p:txBody>
      </p:sp>
      <p:sp>
        <p:nvSpPr>
          <p:cNvPr id="30" name="Picture Placeholder 16"/>
          <p:cNvSpPr>
            <a:spLocks noGrp="1"/>
          </p:cNvSpPr>
          <p:nvPr>
            <p:ph type="pic" sz="quarter" idx="27"/>
          </p:nvPr>
        </p:nvSpPr>
        <p:spPr>
          <a:xfrm>
            <a:off x="6115050" y="1885950"/>
            <a:ext cx="1771650" cy="1428750"/>
          </a:xfrm>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Slide (4 to 6)">
    <p:spTree>
      <p:nvGrpSpPr>
        <p:cNvPr id="1" name=""/>
        <p:cNvGrpSpPr/>
        <p:nvPr/>
      </p:nvGrpSpPr>
      <p:grpSpPr>
        <a:xfrm>
          <a:off x="0" y="0"/>
          <a:ext cx="0" cy="0"/>
          <a:chOff x="0" y="0"/>
          <a:chExt cx="0" cy="0"/>
        </a:xfrm>
      </p:grpSpPr>
      <p:sp>
        <p:nvSpPr>
          <p:cNvPr id="67" name="Rectangle 66"/>
          <p:cNvSpPr/>
          <p:nvPr userDrawn="1"/>
        </p:nvSpPr>
        <p:spPr>
          <a:xfrm>
            <a:off x="0" y="6400800"/>
            <a:ext cx="9144000" cy="457200"/>
          </a:xfrm>
          <a:prstGeom prst="rect"/>
          <a:solidFill>
            <a:srgbClr val="E3353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68" name="Picture 2" descr="K:\Creative Services\Logos\McMillan\McMillan\emf\McMillan_KO.emf"/>
          <p:cNvPicPr>
            <a:picLocks noChangeAspect="1" noChangeArrowheads="1"/>
          </p:cNvPicPr>
          <p:nvPr userDrawn="1"/>
        </p:nvPicPr>
        <p:blipFill>
          <a:blip r:embed="rId2"/>
          <a:srcRect/>
          <a:stretch>
            <a:fillRect/>
          </a:stretch>
        </p:blipFill>
        <p:spPr>
          <a:xfrm>
            <a:off x="533401" y="6520441"/>
            <a:ext cx="838199" cy="207324"/>
          </a:xfrm>
          <a:prstGeom prst="rect"/>
          <a:noFill/>
        </p:spPr>
      </p:pic>
      <p:sp>
        <p:nvSpPr>
          <p:cNvPr id="69" name="TextBox 6"/>
          <p:cNvSpPr txBox="1">
            <a:spLocks noChangeArrowheads="1"/>
          </p:cNvSpPr>
          <p:nvPr userDrawn="1"/>
        </p:nvSpPr>
        <p:spPr>
          <a:xfrm>
            <a:off x="2851832" y="6520217"/>
            <a:ext cx="5903913" cy="215900"/>
          </a:xfrm>
          <a:prstGeom prst="rect"/>
          <a:noFill/>
          <a:ln>
            <a:noFill/>
          </a:ln>
        </p:spPr>
        <p:txBody>
          <a:bodyPr>
            <a:spAutoFit/>
          </a:bodyPr>
          <a:lstStyle>
            <a:lvl1pPr>
              <a:defRPr sz="2000">
                <a:solidFill>
                  <a:srgbClr val="42484E"/>
                </a:solidFill>
                <a:latin typeface="Arial" charset="0"/>
                <a:ea typeface="ＭＳ Ｐゴシック" charset="0"/>
              </a:defRPr>
            </a:lvl1pPr>
            <a:lvl2pPr marL="742950" indent="-285750">
              <a:defRPr sz="2000">
                <a:solidFill>
                  <a:srgbClr val="42484E"/>
                </a:solidFill>
                <a:latin typeface="Arial" charset="0"/>
                <a:ea typeface="ＭＳ Ｐゴシック" charset="0"/>
              </a:defRPr>
            </a:lvl2pPr>
            <a:lvl3pPr marL="1143000" indent="-228600">
              <a:defRPr sz="2000">
                <a:solidFill>
                  <a:srgbClr val="42484E"/>
                </a:solidFill>
                <a:latin typeface="Arial" charset="0"/>
                <a:ea typeface="ＭＳ Ｐゴシック" charset="0"/>
              </a:defRPr>
            </a:lvl3pPr>
            <a:lvl4pPr marL="1600200" indent="-228600">
              <a:defRPr sz="2000">
                <a:solidFill>
                  <a:srgbClr val="42484E"/>
                </a:solidFill>
                <a:latin typeface="Arial" charset="0"/>
                <a:ea typeface="ＭＳ Ｐゴシック" charset="0"/>
              </a:defRPr>
            </a:lvl4pPr>
            <a:lvl5pPr marL="2057400" indent="-228600">
              <a:defRPr sz="2000">
                <a:solidFill>
                  <a:srgbClr val="42484E"/>
                </a:solidFill>
                <a:latin typeface="Arial" charset="0"/>
                <a:ea typeface="ＭＳ Ｐゴシック" charset="0"/>
              </a:defRPr>
            </a:lvl5pPr>
            <a:lvl6pPr marL="2514600" indent="-228600" fontAlgn="base" eaLnBrk="0" hangingPunct="0">
              <a:spcBef>
                <a:spcPct val="0"/>
              </a:spcBef>
              <a:spcAft>
                <a:spcPct val="0"/>
              </a:spcAft>
              <a:defRPr sz="2000">
                <a:solidFill>
                  <a:srgbClr val="42484E"/>
                </a:solidFill>
                <a:latin typeface="Arial" charset="0"/>
                <a:ea typeface="ＭＳ Ｐゴシック" charset="0"/>
              </a:defRPr>
            </a:lvl6pPr>
            <a:lvl7pPr marL="2971800" indent="-228600" fontAlgn="base" eaLnBrk="0" hangingPunct="0">
              <a:spcBef>
                <a:spcPct val="0"/>
              </a:spcBef>
              <a:spcAft>
                <a:spcPct val="0"/>
              </a:spcAft>
              <a:defRPr sz="2000">
                <a:solidFill>
                  <a:srgbClr val="42484E"/>
                </a:solidFill>
                <a:latin typeface="Arial" charset="0"/>
                <a:ea typeface="ＭＳ Ｐゴシック" charset="0"/>
              </a:defRPr>
            </a:lvl7pPr>
            <a:lvl8pPr marL="3429000" indent="-228600" fontAlgn="base" eaLnBrk="0" hangingPunct="0">
              <a:spcBef>
                <a:spcPct val="0"/>
              </a:spcBef>
              <a:spcAft>
                <a:spcPct val="0"/>
              </a:spcAft>
              <a:defRPr sz="2000">
                <a:solidFill>
                  <a:srgbClr val="42484E"/>
                </a:solidFill>
                <a:latin typeface="Arial" charset="0"/>
                <a:ea typeface="ＭＳ Ｐゴシック" charset="0"/>
              </a:defRPr>
            </a:lvl8pPr>
            <a:lvl9pPr marL="3886200" indent="-228600" fontAlgn="base" eaLnBrk="0" hangingPunct="0">
              <a:spcBef>
                <a:spcPct val="0"/>
              </a:spcBef>
              <a:spcAft>
                <a:spcPct val="0"/>
              </a:spcAft>
              <a:defRPr sz="2000">
                <a:solidFill>
                  <a:srgbClr val="42484E"/>
                </a:solidFill>
                <a:latin typeface="Arial" charset="0"/>
                <a:ea typeface="ＭＳ Ｐゴシック" charset="0"/>
              </a:defRPr>
            </a:lvl9pPr>
          </a:lstStyle>
          <a:p>
            <a:pPr marL="0" marR="0" lvl="0" indent="0" algn="r" defTabSz="914400" fontAlgn="auto" eaLnBrk="1" latinLnBrk="0" hangingPunct="1">
              <a:lnSpc>
                <a:spcPct val="100000"/>
              </a:lnSpc>
              <a:spcBef>
                <a:spcPct val="20000"/>
              </a:spcBef>
              <a:spcAft>
                <a:spcPct val="0"/>
              </a:spcAft>
              <a:buClrTx/>
              <a:buSzTx/>
              <a:buFontTx/>
              <a:buNone/>
              <a:defRPr/>
            </a:pPr>
            <a:r>
              <a:rPr kumimoji="0" lang="en-US" sz="800" b="0" i="0" u="none" strike="noStrike" kern="0" cap="none" spc="0" normalizeH="0" baseline="0" noProof="0" dirty="1" smtClean="0">
                <a:ln>
                  <a:noFill/>
                </a:ln>
                <a:solidFill>
                  <a:srgbClr val="3E464D"/>
                </a:solidFill>
                <a:effectLst/>
                <a:uLnTx/>
                <a:uFillTx/>
                <a:latin typeface="Verdana"/>
                <a:ea typeface="ＭＳ Ｐゴシック" charset="0"/>
                <a:cs typeface="Verdana"/>
              </a:rPr>
              <a:t>mcmillan.ca</a:t>
            </a:r>
            <a:r>
              <a:rPr kumimoji="0" lang="en-US" sz="800" b="0" i="0" u="none" strike="noStrike" kern="0" cap="none" spc="0" normalizeH="0" baseline="0" noProof="0" dirty="1" smtClean="0">
                <a:ln>
                  <a:noFill/>
                </a:ln>
                <a:solidFill>
                  <a:sysClr val="window" lastClr="FFFFFF"/>
                </a:solidFill>
                <a:effectLst/>
                <a:uLnTx/>
                <a:uFillTx/>
                <a:latin typeface="Verdana"/>
                <a:ea typeface="ＭＳ Ｐゴシック" charset="0"/>
                <a:cs typeface="Verdana"/>
              </a:rPr>
              <a:t> </a:t>
            </a:r>
            <a:r>
              <a:rPr kumimoji="0" lang="en-US" sz="800" b="0" i="0" u="none" strike="noStrike" kern="0" cap="none" spc="0" normalizeH="0" baseline="0" noProof="0" dirty="1" smtClean="0">
                <a:ln>
                  <a:noFill/>
                </a:ln>
                <a:solidFill>
                  <a:srgbClr val="3E464D"/>
                </a:solidFill>
                <a:effectLst/>
                <a:uLnTx/>
                <a:uFillTx/>
                <a:latin typeface="Verdana"/>
                <a:ea typeface="ＭＳ Ｐゴシック" charset="0"/>
                <a:cs typeface="Verdana"/>
              </a:rPr>
              <a:t>l </a:t>
            </a:r>
            <a:fld id="{B1E5D70B-113E-4D47-B27A-19F96FB8C016}" type="slidenum">
              <a:rPr kumimoji="0" lang="en-US" sz="800" b="0" i="0" u="none" strike="noStrike" kern="0" cap="none" spc="0" normalizeH="0" baseline="0" noProof="0" smtClean="0">
                <a:ln>
                  <a:noFill/>
                </a:ln>
                <a:solidFill>
                  <a:schemeClr val="bg1"/>
                </a:solidFill>
                <a:effectLst/>
                <a:uLnTx/>
                <a:uFillTx/>
                <a:latin typeface="Verdana"/>
                <a:ea typeface="ＭＳ Ｐゴシック" charset="0"/>
                <a:cs typeface="Verdana"/>
              </a:rPr>
              <a:t>‹#›</a:t>
            </a:fld>
            <a:endParaRPr kumimoji="0" lang="en-US" sz="800" b="0" i="0" u="none" strike="noStrike" kern="0" cap="none" spc="0" normalizeH="0" baseline="0" noProof="0" smtClean="0">
              <a:ln>
                <a:noFill/>
              </a:ln>
              <a:solidFill>
                <a:schemeClr val="bg1"/>
              </a:solidFill>
              <a:effectLst/>
              <a:uLnTx/>
              <a:uFillTx/>
              <a:latin typeface="Verdana"/>
              <a:ea typeface="ＭＳ Ｐゴシック" charset="0"/>
              <a:cs typeface="Verdana"/>
            </a:endParaRPr>
          </a:p>
        </p:txBody>
      </p:sp>
      <p:sp>
        <p:nvSpPr>
          <p:cNvPr id="24" name="Title 2"/>
          <p:cNvSpPr>
            <a:spLocks noGrp="1"/>
          </p:cNvSpPr>
          <p:nvPr>
            <p:ph type="title"/>
          </p:nvPr>
        </p:nvSpPr>
        <p:spPr>
          <a:xfrm>
            <a:off x="532800" y="114300"/>
            <a:ext cx="8078400" cy="876300"/>
          </a:xfrm>
        </p:spPr>
        <p:txBody>
          <a:bodyPr/>
          <a:lstStyle>
            <a:lvl1pPr>
              <a:defRPr sz="2100"/>
            </a:lvl1pPr>
          </a:lstStyle>
          <a:p>
            <a:endParaRPr lang="en-US"/>
          </a:p>
        </p:txBody>
      </p:sp>
      <p:sp>
        <p:nvSpPr>
          <p:cNvPr id="25" name="Text Placeholder 18"/>
          <p:cNvSpPr>
            <a:spLocks noGrp="1"/>
          </p:cNvSpPr>
          <p:nvPr>
            <p:ph type="body" sz="quarter" idx="11" hasCustomPrompt="1"/>
          </p:nvPr>
        </p:nvSpPr>
        <p:spPr>
          <a:xfrm>
            <a:off x="514350" y="2628900"/>
            <a:ext cx="2514600" cy="171450"/>
          </a:xfrm>
        </p:spPr>
        <p:txBody>
          <a:bodyPr lIns="0" tIns="0" rIns="0" bIns="0"/>
          <a:lstStyle>
            <a:lvl1pPr>
              <a:buFontTx/>
              <a:buNone/>
              <a:defRPr sz="1100" b="1">
                <a:solidFill>
                  <a:srgbClr val="0082B0"/>
                </a:solidFill>
              </a:defRPr>
            </a:lvl1pPr>
          </a:lstStyle>
          <a:p>
            <a:pPr lvl="0"/>
            <a:r>
              <a:rPr lang="en-US" dirty="1" smtClean="0"/>
              <a:t>Name</a:t>
            </a:r>
            <a:endParaRPr lang="en-US"/>
          </a:p>
        </p:txBody>
      </p:sp>
      <p:sp>
        <p:nvSpPr>
          <p:cNvPr id="26" name="Text Placeholder 18"/>
          <p:cNvSpPr>
            <a:spLocks noGrp="1"/>
          </p:cNvSpPr>
          <p:nvPr>
            <p:ph type="body" sz="quarter" idx="12" hasCustomPrompt="1"/>
          </p:nvPr>
        </p:nvSpPr>
        <p:spPr>
          <a:xfrm>
            <a:off x="514350" y="2857500"/>
            <a:ext cx="2514600" cy="342900"/>
          </a:xfrm>
        </p:spPr>
        <p:txBody>
          <a:bodyPr lIns="0" tIns="0" rIns="0" bIns="0"/>
          <a:lstStyle>
            <a:lvl1pPr>
              <a:buFontTx/>
              <a:buNone/>
              <a:defRPr lang="en-US" sz="1100" b="0" smtClean="0">
                <a:solidFill>
                  <a:srgbClr val="36424A"/>
                </a:solidFill>
              </a:defRPr>
            </a:lvl1pPr>
          </a:lstStyle>
          <a:p>
            <a:pPr lvl="0"/>
            <a:r>
              <a:rPr lang="en-US" sz="900" dirty="1" smtClean="0">
                <a:latin typeface="+mj-lt"/>
              </a:rPr>
              <a:t>title</a:t>
            </a:r>
            <a:endParaRPr lang="en-US"/>
          </a:p>
        </p:txBody>
      </p:sp>
      <p:sp>
        <p:nvSpPr>
          <p:cNvPr id="27" name="Text Placeholder 18"/>
          <p:cNvSpPr>
            <a:spLocks noGrp="1"/>
          </p:cNvSpPr>
          <p:nvPr>
            <p:ph type="body" sz="quarter" idx="13" hasCustomPrompt="1"/>
          </p:nvPr>
        </p:nvSpPr>
        <p:spPr>
          <a:xfrm>
            <a:off x="514350" y="3257550"/>
            <a:ext cx="2514600" cy="171450"/>
          </a:xfrm>
        </p:spPr>
        <p:txBody>
          <a:bodyPr lIns="0" tIns="0" rIns="0" bIns="0"/>
          <a:lstStyle>
            <a:lvl1pPr>
              <a:buFontTx/>
              <a:buNone/>
              <a:defRPr lang="en-US" sz="900">
                <a:solidFill>
                  <a:srgbClr val="0082B0"/>
                </a:solidFill>
              </a:defRPr>
            </a:lvl1pPr>
          </a:lstStyle>
          <a:p>
            <a:pPr>
              <a:spcBef>
                <a:spcPts val="600"/>
              </a:spcBef>
              <a:defRPr/>
            </a:pPr>
            <a:r>
              <a:rPr lang="en-US" sz="900" dirty="1" smtClean="0">
                <a:solidFill>
                  <a:srgbClr val="0082B0"/>
                </a:solidFill>
                <a:latin typeface="+mj-lt"/>
              </a:rPr>
              <a:t>t: </a:t>
            </a:r>
            <a:r>
              <a:rPr lang="en-US" sz="900" dirty="1" smtClean="0">
                <a:solidFill>
                  <a:srgbClr val="0082B0"/>
                </a:solidFill>
                <a:latin typeface="+mj-lt"/>
              </a:rPr>
              <a:t>xxx.xxx.xxxx</a:t>
            </a:r>
            <a:endParaRPr lang="en-US" sz="900" smtClean="0">
              <a:solidFill>
                <a:srgbClr val="0082B0"/>
              </a:solidFill>
              <a:latin typeface="+mj-lt"/>
            </a:endParaRPr>
          </a:p>
        </p:txBody>
      </p:sp>
      <p:sp>
        <p:nvSpPr>
          <p:cNvPr id="28" name="Text Placeholder 18"/>
          <p:cNvSpPr>
            <a:spLocks noGrp="1"/>
          </p:cNvSpPr>
          <p:nvPr>
            <p:ph type="body" sz="quarter" idx="15" hasCustomPrompt="1"/>
          </p:nvPr>
        </p:nvSpPr>
        <p:spPr>
          <a:xfrm>
            <a:off x="3314700" y="2628900"/>
            <a:ext cx="2514600" cy="171450"/>
          </a:xfrm>
        </p:spPr>
        <p:txBody>
          <a:bodyPr lIns="0" tIns="0" rIns="0" bIns="0"/>
          <a:lstStyle>
            <a:lvl1pPr>
              <a:buFontTx/>
              <a:buNone/>
              <a:defRPr sz="1100" b="1">
                <a:solidFill>
                  <a:srgbClr val="0082B0"/>
                </a:solidFill>
              </a:defRPr>
            </a:lvl1pPr>
          </a:lstStyle>
          <a:p>
            <a:pPr lvl="0"/>
            <a:r>
              <a:rPr lang="en-US" dirty="1" smtClean="0"/>
              <a:t>Name</a:t>
            </a:r>
            <a:endParaRPr lang="en-US"/>
          </a:p>
        </p:txBody>
      </p:sp>
      <p:sp>
        <p:nvSpPr>
          <p:cNvPr id="29" name="Text Placeholder 18"/>
          <p:cNvSpPr>
            <a:spLocks noGrp="1"/>
          </p:cNvSpPr>
          <p:nvPr>
            <p:ph type="body" sz="quarter" idx="16" hasCustomPrompt="1"/>
          </p:nvPr>
        </p:nvSpPr>
        <p:spPr>
          <a:xfrm>
            <a:off x="3314700" y="2857500"/>
            <a:ext cx="2514600" cy="342900"/>
          </a:xfrm>
        </p:spPr>
        <p:txBody>
          <a:bodyPr lIns="0" tIns="0" rIns="0" bIns="0"/>
          <a:lstStyle>
            <a:lvl1pPr>
              <a:buFontTx/>
              <a:buNone/>
              <a:defRPr lang="en-US" sz="1100" b="0" smtClean="0">
                <a:solidFill>
                  <a:srgbClr val="36424A"/>
                </a:solidFill>
              </a:defRPr>
            </a:lvl1pPr>
          </a:lstStyle>
          <a:p>
            <a:pPr lvl="0"/>
            <a:r>
              <a:rPr lang="en-US" sz="900" dirty="1" smtClean="0">
                <a:latin typeface="+mj-lt"/>
              </a:rPr>
              <a:t>title</a:t>
            </a:r>
            <a:endParaRPr lang="en-US"/>
          </a:p>
        </p:txBody>
      </p:sp>
      <p:sp>
        <p:nvSpPr>
          <p:cNvPr id="30" name="Picture Placeholder 16"/>
          <p:cNvSpPr>
            <a:spLocks noGrp="1"/>
          </p:cNvSpPr>
          <p:nvPr>
            <p:ph type="pic" sz="quarter" idx="18"/>
          </p:nvPr>
        </p:nvSpPr>
        <p:spPr>
          <a:xfrm>
            <a:off x="514350" y="1257300"/>
            <a:ext cx="1559052" cy="1257300"/>
          </a:xfrm>
        </p:spPr>
        <p:txBody>
          <a:bodyPr/>
          <a:lstStyle/>
          <a:p>
            <a:endParaRPr lang="en-US"/>
          </a:p>
        </p:txBody>
      </p:sp>
      <p:sp>
        <p:nvSpPr>
          <p:cNvPr id="31" name="Text Placeholder 18"/>
          <p:cNvSpPr>
            <a:spLocks noGrp="1"/>
          </p:cNvSpPr>
          <p:nvPr>
            <p:ph type="body" sz="quarter" idx="19" hasCustomPrompt="1"/>
          </p:nvPr>
        </p:nvSpPr>
        <p:spPr>
          <a:xfrm>
            <a:off x="6115050" y="2628900"/>
            <a:ext cx="2514600" cy="171450"/>
          </a:xfrm>
        </p:spPr>
        <p:txBody>
          <a:bodyPr lIns="0" tIns="0" rIns="0" bIns="0"/>
          <a:lstStyle>
            <a:lvl1pPr>
              <a:buFontTx/>
              <a:buNone/>
              <a:defRPr sz="1100" b="1">
                <a:solidFill>
                  <a:srgbClr val="0082B0"/>
                </a:solidFill>
              </a:defRPr>
            </a:lvl1pPr>
          </a:lstStyle>
          <a:p>
            <a:pPr lvl="0"/>
            <a:r>
              <a:rPr lang="en-US" dirty="1" smtClean="0"/>
              <a:t>Name</a:t>
            </a:r>
            <a:endParaRPr lang="en-US"/>
          </a:p>
        </p:txBody>
      </p:sp>
      <p:sp>
        <p:nvSpPr>
          <p:cNvPr id="32" name="Text Placeholder 18"/>
          <p:cNvSpPr>
            <a:spLocks noGrp="1"/>
          </p:cNvSpPr>
          <p:nvPr>
            <p:ph type="body" sz="quarter" idx="20" hasCustomPrompt="1"/>
          </p:nvPr>
        </p:nvSpPr>
        <p:spPr>
          <a:xfrm>
            <a:off x="6115050" y="2857500"/>
            <a:ext cx="2514600" cy="342900"/>
          </a:xfrm>
        </p:spPr>
        <p:txBody>
          <a:bodyPr lIns="0" tIns="0" rIns="0" bIns="0"/>
          <a:lstStyle>
            <a:lvl1pPr>
              <a:buFontTx/>
              <a:buNone/>
              <a:defRPr lang="en-US" sz="1100" b="0" smtClean="0">
                <a:solidFill>
                  <a:srgbClr val="36424A"/>
                </a:solidFill>
              </a:defRPr>
            </a:lvl1pPr>
          </a:lstStyle>
          <a:p>
            <a:pPr lvl="0"/>
            <a:r>
              <a:rPr lang="en-US" sz="900" dirty="1" smtClean="0">
                <a:latin typeface="+mj-lt"/>
              </a:rPr>
              <a:t>title</a:t>
            </a:r>
            <a:endParaRPr lang="en-US"/>
          </a:p>
        </p:txBody>
      </p:sp>
      <p:sp>
        <p:nvSpPr>
          <p:cNvPr id="33" name="Text Placeholder 18"/>
          <p:cNvSpPr>
            <a:spLocks noGrp="1"/>
          </p:cNvSpPr>
          <p:nvPr>
            <p:ph type="body" sz="quarter" idx="21" hasCustomPrompt="1"/>
          </p:nvPr>
        </p:nvSpPr>
        <p:spPr>
          <a:xfrm>
            <a:off x="514350" y="3486150"/>
            <a:ext cx="2514600" cy="171450"/>
          </a:xfrm>
        </p:spPr>
        <p:txBody>
          <a:bodyPr lIns="0" tIns="0" rIns="0" bIns="0"/>
          <a:lstStyle>
            <a:lvl1pPr>
              <a:buFontTx/>
              <a:buNone/>
              <a:defRPr lang="en-US" sz="900">
                <a:solidFill>
                  <a:srgbClr val="0082B0"/>
                </a:solidFill>
              </a:defRPr>
            </a:lvl1pPr>
          </a:lstStyle>
          <a:p>
            <a:pPr>
              <a:spcBef>
                <a:spcPts val="600"/>
              </a:spcBef>
              <a:defRPr/>
            </a:pPr>
            <a:r>
              <a:rPr lang="en-US" sz="900" dirty="1" smtClean="0">
                <a:solidFill>
                  <a:srgbClr val="0082B0"/>
                </a:solidFill>
                <a:latin typeface="+mj-lt"/>
              </a:rPr>
              <a:t>xxxxxxxxxx.xxxxxxxxx@mcmillan.ca</a:t>
            </a:r>
            <a:endParaRPr lang="en-US" sz="900">
              <a:solidFill>
                <a:srgbClr val="0082B0"/>
              </a:solidFill>
              <a:latin typeface="+mn-lt"/>
            </a:endParaRPr>
          </a:p>
        </p:txBody>
      </p:sp>
      <p:sp>
        <p:nvSpPr>
          <p:cNvPr id="34" name="Text Placeholder 18"/>
          <p:cNvSpPr>
            <a:spLocks noGrp="1"/>
          </p:cNvSpPr>
          <p:nvPr>
            <p:ph type="body" sz="quarter" idx="22" hasCustomPrompt="1"/>
          </p:nvPr>
        </p:nvSpPr>
        <p:spPr>
          <a:xfrm>
            <a:off x="3314700" y="3257550"/>
            <a:ext cx="2514600" cy="171450"/>
          </a:xfrm>
        </p:spPr>
        <p:txBody>
          <a:bodyPr lIns="0" tIns="0" rIns="0" bIns="0"/>
          <a:lstStyle>
            <a:lvl1pPr>
              <a:buFontTx/>
              <a:buNone/>
              <a:defRPr lang="en-US" sz="900">
                <a:solidFill>
                  <a:srgbClr val="0082B0"/>
                </a:solidFill>
              </a:defRPr>
            </a:lvl1pPr>
          </a:lstStyle>
          <a:p>
            <a:pPr>
              <a:spcBef>
                <a:spcPts val="600"/>
              </a:spcBef>
              <a:defRPr/>
            </a:pPr>
            <a:r>
              <a:rPr lang="en-US" sz="900" dirty="1" smtClean="0">
                <a:solidFill>
                  <a:srgbClr val="0082B0"/>
                </a:solidFill>
                <a:latin typeface="+mj-lt"/>
              </a:rPr>
              <a:t>t: </a:t>
            </a:r>
            <a:r>
              <a:rPr lang="en-US" sz="900" dirty="1" smtClean="0">
                <a:solidFill>
                  <a:srgbClr val="0082B0"/>
                </a:solidFill>
                <a:latin typeface="+mj-lt"/>
              </a:rPr>
              <a:t>xxx.xxx.xxxx</a:t>
            </a:r>
            <a:endParaRPr lang="en-US" sz="900" smtClean="0">
              <a:solidFill>
                <a:srgbClr val="0082B0"/>
              </a:solidFill>
              <a:latin typeface="+mj-lt"/>
            </a:endParaRPr>
          </a:p>
        </p:txBody>
      </p:sp>
      <p:sp>
        <p:nvSpPr>
          <p:cNvPr id="35" name="Text Placeholder 18"/>
          <p:cNvSpPr>
            <a:spLocks noGrp="1"/>
          </p:cNvSpPr>
          <p:nvPr>
            <p:ph type="body" sz="quarter" idx="23" hasCustomPrompt="1"/>
          </p:nvPr>
        </p:nvSpPr>
        <p:spPr>
          <a:xfrm>
            <a:off x="3314700" y="3486150"/>
            <a:ext cx="2514600" cy="171450"/>
          </a:xfrm>
        </p:spPr>
        <p:txBody>
          <a:bodyPr lIns="0" tIns="0" rIns="0" bIns="0"/>
          <a:lstStyle>
            <a:lvl1pPr>
              <a:buFontTx/>
              <a:buNone/>
              <a:defRPr lang="en-US" sz="900">
                <a:solidFill>
                  <a:srgbClr val="0082B0"/>
                </a:solidFill>
              </a:defRPr>
            </a:lvl1pPr>
          </a:lstStyle>
          <a:p>
            <a:pPr>
              <a:spcBef>
                <a:spcPts val="600"/>
              </a:spcBef>
              <a:defRPr/>
            </a:pPr>
            <a:r>
              <a:rPr lang="en-US" sz="900" dirty="1" smtClean="0">
                <a:solidFill>
                  <a:srgbClr val="0082B0"/>
                </a:solidFill>
                <a:latin typeface="+mj-lt"/>
              </a:rPr>
              <a:t>xxxxxxxxxx.xxxxxxxxx@mcmillan.ca</a:t>
            </a:r>
            <a:endParaRPr lang="en-US" sz="900">
              <a:solidFill>
                <a:srgbClr val="0082B0"/>
              </a:solidFill>
              <a:latin typeface="+mn-lt"/>
            </a:endParaRPr>
          </a:p>
        </p:txBody>
      </p:sp>
      <p:sp>
        <p:nvSpPr>
          <p:cNvPr id="36" name="Text Placeholder 18"/>
          <p:cNvSpPr>
            <a:spLocks noGrp="1"/>
          </p:cNvSpPr>
          <p:nvPr>
            <p:ph type="body" sz="quarter" idx="24" hasCustomPrompt="1"/>
          </p:nvPr>
        </p:nvSpPr>
        <p:spPr>
          <a:xfrm>
            <a:off x="6115050" y="3257550"/>
            <a:ext cx="2514600" cy="171450"/>
          </a:xfrm>
        </p:spPr>
        <p:txBody>
          <a:bodyPr lIns="0" tIns="0" rIns="0" bIns="0"/>
          <a:lstStyle>
            <a:lvl1pPr>
              <a:buFontTx/>
              <a:buNone/>
              <a:defRPr lang="en-US" sz="900">
                <a:solidFill>
                  <a:srgbClr val="0082B0"/>
                </a:solidFill>
              </a:defRPr>
            </a:lvl1pPr>
          </a:lstStyle>
          <a:p>
            <a:pPr>
              <a:spcBef>
                <a:spcPts val="600"/>
              </a:spcBef>
              <a:defRPr/>
            </a:pPr>
            <a:r>
              <a:rPr lang="en-US" sz="900" dirty="1" smtClean="0">
                <a:solidFill>
                  <a:srgbClr val="0082B0"/>
                </a:solidFill>
                <a:latin typeface="+mj-lt"/>
              </a:rPr>
              <a:t>t: </a:t>
            </a:r>
            <a:r>
              <a:rPr lang="en-US" sz="900" dirty="1" smtClean="0">
                <a:solidFill>
                  <a:srgbClr val="0082B0"/>
                </a:solidFill>
                <a:latin typeface="+mj-lt"/>
              </a:rPr>
              <a:t>xxx.xxx.xxxx</a:t>
            </a:r>
            <a:endParaRPr lang="en-US" sz="900" smtClean="0">
              <a:solidFill>
                <a:srgbClr val="0082B0"/>
              </a:solidFill>
              <a:latin typeface="+mj-lt"/>
            </a:endParaRPr>
          </a:p>
        </p:txBody>
      </p:sp>
      <p:sp>
        <p:nvSpPr>
          <p:cNvPr id="37" name="Text Placeholder 18"/>
          <p:cNvSpPr>
            <a:spLocks noGrp="1"/>
          </p:cNvSpPr>
          <p:nvPr>
            <p:ph type="body" sz="quarter" idx="25" hasCustomPrompt="1"/>
          </p:nvPr>
        </p:nvSpPr>
        <p:spPr>
          <a:xfrm>
            <a:off x="6115050" y="3486150"/>
            <a:ext cx="2514600" cy="171450"/>
          </a:xfrm>
        </p:spPr>
        <p:txBody>
          <a:bodyPr lIns="0" tIns="0" rIns="0" bIns="0"/>
          <a:lstStyle>
            <a:lvl1pPr>
              <a:buFontTx/>
              <a:buNone/>
              <a:defRPr lang="en-US" sz="900">
                <a:solidFill>
                  <a:srgbClr val="0082B0"/>
                </a:solidFill>
              </a:defRPr>
            </a:lvl1pPr>
          </a:lstStyle>
          <a:p>
            <a:pPr>
              <a:spcBef>
                <a:spcPts val="600"/>
              </a:spcBef>
              <a:defRPr/>
            </a:pPr>
            <a:r>
              <a:rPr lang="en-US" sz="900" dirty="1" smtClean="0">
                <a:solidFill>
                  <a:srgbClr val="0082B0"/>
                </a:solidFill>
                <a:latin typeface="+mj-lt"/>
              </a:rPr>
              <a:t>xxxxxxxxxx.xxxxxxxxx@mcmillan.ca</a:t>
            </a:r>
            <a:endParaRPr lang="en-US" sz="900">
              <a:solidFill>
                <a:srgbClr val="0082B0"/>
              </a:solidFill>
              <a:latin typeface="+mn-lt"/>
            </a:endParaRPr>
          </a:p>
        </p:txBody>
      </p:sp>
      <p:sp>
        <p:nvSpPr>
          <p:cNvPr id="38" name="Picture Placeholder 16"/>
          <p:cNvSpPr>
            <a:spLocks noGrp="1"/>
          </p:cNvSpPr>
          <p:nvPr>
            <p:ph type="pic" sz="quarter" idx="26"/>
          </p:nvPr>
        </p:nvSpPr>
        <p:spPr>
          <a:xfrm>
            <a:off x="3314700" y="1257300"/>
            <a:ext cx="1559052" cy="1257300"/>
          </a:xfrm>
        </p:spPr>
        <p:txBody>
          <a:bodyPr/>
          <a:lstStyle/>
          <a:p>
            <a:endParaRPr lang="en-US"/>
          </a:p>
        </p:txBody>
      </p:sp>
      <p:sp>
        <p:nvSpPr>
          <p:cNvPr id="39" name="Picture Placeholder 16"/>
          <p:cNvSpPr>
            <a:spLocks noGrp="1"/>
          </p:cNvSpPr>
          <p:nvPr>
            <p:ph type="pic" sz="quarter" idx="27"/>
          </p:nvPr>
        </p:nvSpPr>
        <p:spPr>
          <a:xfrm>
            <a:off x="6115050" y="1257300"/>
            <a:ext cx="1559052" cy="1257300"/>
          </a:xfrm>
        </p:spPr>
        <p:txBody>
          <a:bodyPr/>
          <a:lstStyle/>
          <a:p>
            <a:endParaRPr lang="en-US"/>
          </a:p>
        </p:txBody>
      </p:sp>
      <p:sp>
        <p:nvSpPr>
          <p:cNvPr id="40" name="Text Placeholder 18"/>
          <p:cNvSpPr>
            <a:spLocks noGrp="1"/>
          </p:cNvSpPr>
          <p:nvPr>
            <p:ph type="body" sz="quarter" idx="28" hasCustomPrompt="1"/>
          </p:nvPr>
        </p:nvSpPr>
        <p:spPr>
          <a:xfrm>
            <a:off x="514350" y="5200650"/>
            <a:ext cx="2514600" cy="171450"/>
          </a:xfrm>
        </p:spPr>
        <p:txBody>
          <a:bodyPr lIns="0" tIns="0" rIns="0" bIns="0"/>
          <a:lstStyle>
            <a:lvl1pPr>
              <a:buFontTx/>
              <a:buNone/>
              <a:defRPr sz="1100" b="1">
                <a:solidFill>
                  <a:srgbClr val="0082B0"/>
                </a:solidFill>
              </a:defRPr>
            </a:lvl1pPr>
          </a:lstStyle>
          <a:p>
            <a:pPr lvl="0"/>
            <a:r>
              <a:rPr lang="en-US" dirty="1" smtClean="0"/>
              <a:t>Name</a:t>
            </a:r>
            <a:endParaRPr lang="en-US"/>
          </a:p>
        </p:txBody>
      </p:sp>
      <p:sp>
        <p:nvSpPr>
          <p:cNvPr id="41" name="Text Placeholder 18"/>
          <p:cNvSpPr>
            <a:spLocks noGrp="1"/>
          </p:cNvSpPr>
          <p:nvPr>
            <p:ph type="body" sz="quarter" idx="29" hasCustomPrompt="1"/>
          </p:nvPr>
        </p:nvSpPr>
        <p:spPr>
          <a:xfrm>
            <a:off x="514350" y="5429250"/>
            <a:ext cx="2514600" cy="342900"/>
          </a:xfrm>
        </p:spPr>
        <p:txBody>
          <a:bodyPr lIns="0" tIns="0" rIns="0" bIns="0"/>
          <a:lstStyle>
            <a:lvl1pPr>
              <a:buFontTx/>
              <a:buNone/>
              <a:defRPr lang="en-US" sz="1100" b="0" smtClean="0">
                <a:solidFill>
                  <a:srgbClr val="36424A"/>
                </a:solidFill>
              </a:defRPr>
            </a:lvl1pPr>
          </a:lstStyle>
          <a:p>
            <a:pPr lvl="0"/>
            <a:r>
              <a:rPr lang="en-US" sz="900" dirty="1" smtClean="0">
                <a:latin typeface="+mj-lt"/>
              </a:rPr>
              <a:t>title</a:t>
            </a:r>
            <a:endParaRPr lang="en-US"/>
          </a:p>
        </p:txBody>
      </p:sp>
      <p:sp>
        <p:nvSpPr>
          <p:cNvPr id="42" name="Text Placeholder 18"/>
          <p:cNvSpPr>
            <a:spLocks noGrp="1"/>
          </p:cNvSpPr>
          <p:nvPr>
            <p:ph type="body" sz="quarter" idx="30" hasCustomPrompt="1"/>
          </p:nvPr>
        </p:nvSpPr>
        <p:spPr>
          <a:xfrm>
            <a:off x="514350" y="5829300"/>
            <a:ext cx="2514600" cy="171450"/>
          </a:xfrm>
        </p:spPr>
        <p:txBody>
          <a:bodyPr lIns="0" tIns="0" rIns="0" bIns="0"/>
          <a:lstStyle>
            <a:lvl1pPr>
              <a:buFontTx/>
              <a:buNone/>
              <a:defRPr lang="en-US" sz="900">
                <a:solidFill>
                  <a:srgbClr val="0082B0"/>
                </a:solidFill>
              </a:defRPr>
            </a:lvl1pPr>
          </a:lstStyle>
          <a:p>
            <a:pPr>
              <a:spcBef>
                <a:spcPts val="600"/>
              </a:spcBef>
              <a:defRPr/>
            </a:pPr>
            <a:r>
              <a:rPr lang="en-US" sz="900" dirty="1" smtClean="0">
                <a:solidFill>
                  <a:srgbClr val="0082B0"/>
                </a:solidFill>
                <a:latin typeface="+mj-lt"/>
              </a:rPr>
              <a:t>t: </a:t>
            </a:r>
            <a:r>
              <a:rPr lang="en-US" sz="900" dirty="1" smtClean="0">
                <a:solidFill>
                  <a:srgbClr val="0082B0"/>
                </a:solidFill>
                <a:latin typeface="+mj-lt"/>
              </a:rPr>
              <a:t>xxx.xxx.xxxx</a:t>
            </a:r>
            <a:endParaRPr lang="en-US" sz="900" smtClean="0">
              <a:solidFill>
                <a:srgbClr val="0082B0"/>
              </a:solidFill>
              <a:latin typeface="+mj-lt"/>
            </a:endParaRPr>
          </a:p>
        </p:txBody>
      </p:sp>
      <p:sp>
        <p:nvSpPr>
          <p:cNvPr id="43" name="Text Placeholder 18"/>
          <p:cNvSpPr>
            <a:spLocks noGrp="1"/>
          </p:cNvSpPr>
          <p:nvPr>
            <p:ph type="body" sz="quarter" idx="31" hasCustomPrompt="1"/>
          </p:nvPr>
        </p:nvSpPr>
        <p:spPr>
          <a:xfrm>
            <a:off x="3314700" y="5200650"/>
            <a:ext cx="2514600" cy="171450"/>
          </a:xfrm>
        </p:spPr>
        <p:txBody>
          <a:bodyPr lIns="0" tIns="0" rIns="0" bIns="0"/>
          <a:lstStyle>
            <a:lvl1pPr>
              <a:buFontTx/>
              <a:buNone/>
              <a:defRPr sz="1100" b="1">
                <a:solidFill>
                  <a:srgbClr val="0082B0"/>
                </a:solidFill>
              </a:defRPr>
            </a:lvl1pPr>
          </a:lstStyle>
          <a:p>
            <a:pPr lvl="0"/>
            <a:r>
              <a:rPr lang="en-US" dirty="1" smtClean="0"/>
              <a:t>Name</a:t>
            </a:r>
            <a:endParaRPr lang="en-US"/>
          </a:p>
        </p:txBody>
      </p:sp>
      <p:sp>
        <p:nvSpPr>
          <p:cNvPr id="44" name="Text Placeholder 18"/>
          <p:cNvSpPr>
            <a:spLocks noGrp="1"/>
          </p:cNvSpPr>
          <p:nvPr>
            <p:ph type="body" sz="quarter" idx="32" hasCustomPrompt="1"/>
          </p:nvPr>
        </p:nvSpPr>
        <p:spPr>
          <a:xfrm>
            <a:off x="3314700" y="5429250"/>
            <a:ext cx="2514600" cy="342900"/>
          </a:xfrm>
        </p:spPr>
        <p:txBody>
          <a:bodyPr lIns="0" tIns="0" rIns="0" bIns="0"/>
          <a:lstStyle>
            <a:lvl1pPr>
              <a:buFontTx/>
              <a:buNone/>
              <a:defRPr lang="en-US" sz="1100" b="0" smtClean="0">
                <a:solidFill>
                  <a:srgbClr val="36424A"/>
                </a:solidFill>
              </a:defRPr>
            </a:lvl1pPr>
          </a:lstStyle>
          <a:p>
            <a:pPr lvl="0"/>
            <a:r>
              <a:rPr lang="en-US" sz="900" dirty="1" smtClean="0">
                <a:latin typeface="+mj-lt"/>
              </a:rPr>
              <a:t>title</a:t>
            </a:r>
            <a:endParaRPr lang="en-US"/>
          </a:p>
        </p:txBody>
      </p:sp>
      <p:sp>
        <p:nvSpPr>
          <p:cNvPr id="45" name="Picture Placeholder 16"/>
          <p:cNvSpPr>
            <a:spLocks noGrp="1"/>
          </p:cNvSpPr>
          <p:nvPr>
            <p:ph type="pic" sz="quarter" idx="33"/>
          </p:nvPr>
        </p:nvSpPr>
        <p:spPr>
          <a:xfrm>
            <a:off x="514350" y="3829050"/>
            <a:ext cx="1559052" cy="1257300"/>
          </a:xfrm>
        </p:spPr>
        <p:txBody>
          <a:bodyPr/>
          <a:lstStyle/>
          <a:p>
            <a:endParaRPr lang="en-US"/>
          </a:p>
        </p:txBody>
      </p:sp>
      <p:sp>
        <p:nvSpPr>
          <p:cNvPr id="46" name="Text Placeholder 18"/>
          <p:cNvSpPr>
            <a:spLocks noGrp="1"/>
          </p:cNvSpPr>
          <p:nvPr>
            <p:ph type="body" sz="quarter" idx="34" hasCustomPrompt="1"/>
          </p:nvPr>
        </p:nvSpPr>
        <p:spPr>
          <a:xfrm>
            <a:off x="6115050" y="5200650"/>
            <a:ext cx="2514600" cy="171450"/>
          </a:xfrm>
        </p:spPr>
        <p:txBody>
          <a:bodyPr lIns="0" tIns="0" rIns="0" bIns="0"/>
          <a:lstStyle>
            <a:lvl1pPr>
              <a:buFontTx/>
              <a:buNone/>
              <a:defRPr sz="1100" b="1">
                <a:solidFill>
                  <a:srgbClr val="0082B0"/>
                </a:solidFill>
              </a:defRPr>
            </a:lvl1pPr>
          </a:lstStyle>
          <a:p>
            <a:pPr lvl="0"/>
            <a:r>
              <a:rPr lang="en-US" dirty="1" smtClean="0"/>
              <a:t>Name</a:t>
            </a:r>
            <a:endParaRPr lang="en-US"/>
          </a:p>
        </p:txBody>
      </p:sp>
      <p:sp>
        <p:nvSpPr>
          <p:cNvPr id="47" name="Text Placeholder 18"/>
          <p:cNvSpPr>
            <a:spLocks noGrp="1"/>
          </p:cNvSpPr>
          <p:nvPr>
            <p:ph type="body" sz="quarter" idx="35" hasCustomPrompt="1"/>
          </p:nvPr>
        </p:nvSpPr>
        <p:spPr>
          <a:xfrm>
            <a:off x="6115050" y="5429250"/>
            <a:ext cx="2514600" cy="342900"/>
          </a:xfrm>
        </p:spPr>
        <p:txBody>
          <a:bodyPr lIns="0" tIns="0" rIns="0" bIns="0"/>
          <a:lstStyle>
            <a:lvl1pPr>
              <a:buFontTx/>
              <a:buNone/>
              <a:defRPr lang="en-US" sz="1100" b="0" smtClean="0">
                <a:solidFill>
                  <a:srgbClr val="36424A"/>
                </a:solidFill>
              </a:defRPr>
            </a:lvl1pPr>
          </a:lstStyle>
          <a:p>
            <a:pPr lvl="0"/>
            <a:r>
              <a:rPr lang="en-US" sz="900" dirty="1" smtClean="0">
                <a:latin typeface="+mj-lt"/>
              </a:rPr>
              <a:t>title</a:t>
            </a:r>
            <a:endParaRPr lang="en-US"/>
          </a:p>
        </p:txBody>
      </p:sp>
      <p:sp>
        <p:nvSpPr>
          <p:cNvPr id="48" name="Text Placeholder 18"/>
          <p:cNvSpPr>
            <a:spLocks noGrp="1"/>
          </p:cNvSpPr>
          <p:nvPr>
            <p:ph type="body" sz="quarter" idx="36" hasCustomPrompt="1"/>
          </p:nvPr>
        </p:nvSpPr>
        <p:spPr>
          <a:xfrm>
            <a:off x="514350" y="6057900"/>
            <a:ext cx="2514600" cy="171450"/>
          </a:xfrm>
        </p:spPr>
        <p:txBody>
          <a:bodyPr lIns="0" tIns="0" rIns="0" bIns="0"/>
          <a:lstStyle>
            <a:lvl1pPr>
              <a:buFontTx/>
              <a:buNone/>
              <a:defRPr lang="en-US" sz="900">
                <a:solidFill>
                  <a:srgbClr val="0082B0"/>
                </a:solidFill>
              </a:defRPr>
            </a:lvl1pPr>
          </a:lstStyle>
          <a:p>
            <a:pPr>
              <a:spcBef>
                <a:spcPts val="600"/>
              </a:spcBef>
              <a:defRPr/>
            </a:pPr>
            <a:r>
              <a:rPr lang="en-US" sz="900" dirty="1" smtClean="0">
                <a:solidFill>
                  <a:srgbClr val="0082B0"/>
                </a:solidFill>
                <a:latin typeface="+mj-lt"/>
              </a:rPr>
              <a:t>xxxxxxxxxx.xxxxxxxxx@mcmillan.ca</a:t>
            </a:r>
            <a:endParaRPr lang="en-US" sz="900">
              <a:solidFill>
                <a:srgbClr val="0082B0"/>
              </a:solidFill>
              <a:latin typeface="+mn-lt"/>
            </a:endParaRPr>
          </a:p>
        </p:txBody>
      </p:sp>
      <p:sp>
        <p:nvSpPr>
          <p:cNvPr id="49" name="Text Placeholder 18"/>
          <p:cNvSpPr>
            <a:spLocks noGrp="1"/>
          </p:cNvSpPr>
          <p:nvPr>
            <p:ph type="body" sz="quarter" idx="37" hasCustomPrompt="1"/>
          </p:nvPr>
        </p:nvSpPr>
        <p:spPr>
          <a:xfrm>
            <a:off x="3314700" y="5829300"/>
            <a:ext cx="2514600" cy="171450"/>
          </a:xfrm>
        </p:spPr>
        <p:txBody>
          <a:bodyPr lIns="0" tIns="0" rIns="0" bIns="0"/>
          <a:lstStyle>
            <a:lvl1pPr>
              <a:buFontTx/>
              <a:buNone/>
              <a:defRPr lang="en-US" sz="900">
                <a:solidFill>
                  <a:srgbClr val="0082B0"/>
                </a:solidFill>
              </a:defRPr>
            </a:lvl1pPr>
          </a:lstStyle>
          <a:p>
            <a:pPr>
              <a:spcBef>
                <a:spcPts val="600"/>
              </a:spcBef>
              <a:defRPr/>
            </a:pPr>
            <a:r>
              <a:rPr lang="en-US" sz="900" dirty="1" smtClean="0">
                <a:solidFill>
                  <a:srgbClr val="0082B0"/>
                </a:solidFill>
                <a:latin typeface="+mj-lt"/>
              </a:rPr>
              <a:t>t: </a:t>
            </a:r>
            <a:r>
              <a:rPr lang="en-US" sz="900" dirty="1" smtClean="0">
                <a:solidFill>
                  <a:srgbClr val="0082B0"/>
                </a:solidFill>
                <a:latin typeface="+mj-lt"/>
              </a:rPr>
              <a:t>xxx.xxx.xxxx</a:t>
            </a:r>
            <a:endParaRPr lang="en-US" sz="900" smtClean="0">
              <a:solidFill>
                <a:srgbClr val="0082B0"/>
              </a:solidFill>
              <a:latin typeface="+mj-lt"/>
            </a:endParaRPr>
          </a:p>
        </p:txBody>
      </p:sp>
      <p:sp>
        <p:nvSpPr>
          <p:cNvPr id="50" name="Text Placeholder 18"/>
          <p:cNvSpPr>
            <a:spLocks noGrp="1"/>
          </p:cNvSpPr>
          <p:nvPr>
            <p:ph type="body" sz="quarter" idx="38" hasCustomPrompt="1"/>
          </p:nvPr>
        </p:nvSpPr>
        <p:spPr>
          <a:xfrm>
            <a:off x="3314700" y="6057900"/>
            <a:ext cx="2514600" cy="171450"/>
          </a:xfrm>
        </p:spPr>
        <p:txBody>
          <a:bodyPr lIns="0" tIns="0" rIns="0" bIns="0"/>
          <a:lstStyle>
            <a:lvl1pPr>
              <a:buFontTx/>
              <a:buNone/>
              <a:defRPr lang="en-US" sz="900">
                <a:solidFill>
                  <a:srgbClr val="0082B0"/>
                </a:solidFill>
              </a:defRPr>
            </a:lvl1pPr>
          </a:lstStyle>
          <a:p>
            <a:pPr>
              <a:spcBef>
                <a:spcPts val="600"/>
              </a:spcBef>
              <a:defRPr/>
            </a:pPr>
            <a:r>
              <a:rPr lang="en-US" sz="900" dirty="1" smtClean="0">
                <a:solidFill>
                  <a:srgbClr val="0082B0"/>
                </a:solidFill>
                <a:latin typeface="+mj-lt"/>
              </a:rPr>
              <a:t>xxxxxxxxxx.xxxxxxxxx@mcmillan.ca</a:t>
            </a:r>
            <a:endParaRPr lang="en-US" sz="900">
              <a:solidFill>
                <a:srgbClr val="0082B0"/>
              </a:solidFill>
              <a:latin typeface="+mn-lt"/>
            </a:endParaRPr>
          </a:p>
        </p:txBody>
      </p:sp>
      <p:sp>
        <p:nvSpPr>
          <p:cNvPr id="51" name="Text Placeholder 18"/>
          <p:cNvSpPr>
            <a:spLocks noGrp="1"/>
          </p:cNvSpPr>
          <p:nvPr>
            <p:ph type="body" sz="quarter" idx="39" hasCustomPrompt="1"/>
          </p:nvPr>
        </p:nvSpPr>
        <p:spPr>
          <a:xfrm>
            <a:off x="6115050" y="5829300"/>
            <a:ext cx="2514600" cy="171450"/>
          </a:xfrm>
        </p:spPr>
        <p:txBody>
          <a:bodyPr lIns="0" tIns="0" rIns="0" bIns="0"/>
          <a:lstStyle>
            <a:lvl1pPr>
              <a:buFontTx/>
              <a:buNone/>
              <a:defRPr lang="en-US" sz="900">
                <a:solidFill>
                  <a:srgbClr val="0082B0"/>
                </a:solidFill>
              </a:defRPr>
            </a:lvl1pPr>
          </a:lstStyle>
          <a:p>
            <a:pPr>
              <a:spcBef>
                <a:spcPts val="600"/>
              </a:spcBef>
              <a:defRPr/>
            </a:pPr>
            <a:r>
              <a:rPr lang="en-US" sz="900" dirty="1" smtClean="0">
                <a:solidFill>
                  <a:srgbClr val="0082B0"/>
                </a:solidFill>
                <a:latin typeface="+mj-lt"/>
              </a:rPr>
              <a:t>t: </a:t>
            </a:r>
            <a:r>
              <a:rPr lang="en-US" sz="900" dirty="1" smtClean="0">
                <a:solidFill>
                  <a:srgbClr val="0082B0"/>
                </a:solidFill>
                <a:latin typeface="+mj-lt"/>
              </a:rPr>
              <a:t>xxx.xxx.xxxx</a:t>
            </a:r>
            <a:endParaRPr lang="en-US" sz="900" smtClean="0">
              <a:solidFill>
                <a:srgbClr val="0082B0"/>
              </a:solidFill>
              <a:latin typeface="+mj-lt"/>
            </a:endParaRPr>
          </a:p>
        </p:txBody>
      </p:sp>
      <p:sp>
        <p:nvSpPr>
          <p:cNvPr id="52" name="Text Placeholder 18"/>
          <p:cNvSpPr>
            <a:spLocks noGrp="1"/>
          </p:cNvSpPr>
          <p:nvPr>
            <p:ph type="body" sz="quarter" idx="40" hasCustomPrompt="1"/>
          </p:nvPr>
        </p:nvSpPr>
        <p:spPr>
          <a:xfrm>
            <a:off x="6115050" y="6057900"/>
            <a:ext cx="2514600" cy="171450"/>
          </a:xfrm>
        </p:spPr>
        <p:txBody>
          <a:bodyPr lIns="0" tIns="0" rIns="0" bIns="0"/>
          <a:lstStyle>
            <a:lvl1pPr>
              <a:buFontTx/>
              <a:buNone/>
              <a:defRPr lang="en-US" sz="900">
                <a:solidFill>
                  <a:srgbClr val="0082B0"/>
                </a:solidFill>
              </a:defRPr>
            </a:lvl1pPr>
          </a:lstStyle>
          <a:p>
            <a:pPr>
              <a:spcBef>
                <a:spcPts val="600"/>
              </a:spcBef>
              <a:defRPr/>
            </a:pPr>
            <a:r>
              <a:rPr lang="en-US" sz="900" dirty="1" smtClean="0">
                <a:solidFill>
                  <a:srgbClr val="0082B0"/>
                </a:solidFill>
                <a:latin typeface="+mj-lt"/>
              </a:rPr>
              <a:t>xxxxxxxxxx.xxxxxxxxx@mcmillan.ca</a:t>
            </a:r>
            <a:endParaRPr lang="en-US" sz="900">
              <a:solidFill>
                <a:srgbClr val="0082B0"/>
              </a:solidFill>
              <a:latin typeface="+mn-lt"/>
            </a:endParaRPr>
          </a:p>
        </p:txBody>
      </p:sp>
      <p:sp>
        <p:nvSpPr>
          <p:cNvPr id="53" name="Picture Placeholder 16"/>
          <p:cNvSpPr>
            <a:spLocks noGrp="1"/>
          </p:cNvSpPr>
          <p:nvPr>
            <p:ph type="pic" sz="quarter" idx="41"/>
          </p:nvPr>
        </p:nvSpPr>
        <p:spPr>
          <a:xfrm>
            <a:off x="3314700" y="3829050"/>
            <a:ext cx="1559052" cy="1257300"/>
          </a:xfrm>
        </p:spPr>
        <p:txBody>
          <a:bodyPr/>
          <a:lstStyle/>
          <a:p>
            <a:endParaRPr lang="en-US"/>
          </a:p>
        </p:txBody>
      </p:sp>
      <p:sp>
        <p:nvSpPr>
          <p:cNvPr id="54" name="Picture Placeholder 16"/>
          <p:cNvSpPr>
            <a:spLocks noGrp="1"/>
          </p:cNvSpPr>
          <p:nvPr>
            <p:ph type="pic" sz="quarter" idx="42"/>
          </p:nvPr>
        </p:nvSpPr>
        <p:spPr>
          <a:xfrm>
            <a:off x="6115050" y="3829050"/>
            <a:ext cx="1559052" cy="1257300"/>
          </a:xfrm>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McMillan Offices Slide">
    <p:bg>
      <p:bgPr>
        <a:solidFill>
          <a:srgbClr val="3E464D"/>
        </a:solidFill>
        <a:effectLst/>
      </p:bgPr>
    </p:bg>
    <p:spTree>
      <p:nvGrpSpPr>
        <p:cNvPr id="1" name=""/>
        <p:cNvGrpSpPr/>
        <p:nvPr/>
      </p:nvGrpSpPr>
      <p:grpSpPr>
        <a:xfrm>
          <a:off x="0" y="0"/>
          <a:ext cx="0" cy="0"/>
          <a:chOff x="0" y="0"/>
          <a:chExt cx="0" cy="0"/>
        </a:xfrm>
      </p:grpSpPr>
      <p:pic>
        <p:nvPicPr>
          <p:cNvPr id="40" name="Picture 39" descr="world.emf"/>
          <p:cNvPicPr>
            <a:picLocks noChangeAspect="1"/>
          </p:cNvPicPr>
          <p:nvPr userDrawn="1"/>
        </p:nvPicPr>
        <p:blipFill>
          <a:blip r:embed="rId2"/>
          <a:srcRect/>
          <a:stretch>
            <a:fillRect/>
          </a:stretch>
        </p:blipFill>
        <p:spPr>
          <a:xfrm>
            <a:off x="2114550" y="1314450"/>
            <a:ext cx="4914900" cy="4914900"/>
          </a:xfrm>
          <a:prstGeom prst="rect"/>
        </p:spPr>
      </p:pic>
      <p:sp>
        <p:nvSpPr>
          <p:cNvPr id="35" name="Rectangle 34"/>
          <p:cNvSpPr/>
          <p:nvPr/>
        </p:nvSpPr>
        <p:spPr>
          <a:xfrm>
            <a:off x="0" y="6429375"/>
            <a:ext cx="9144000" cy="428625"/>
          </a:xfrm>
          <a:prstGeom prst="rect"/>
          <a:solidFill>
            <a:srgbClr val="E3353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ct val="0"/>
              </a:spcBef>
              <a:spcAft>
                <a:spcPct val="0"/>
              </a:spcAft>
              <a:defRPr/>
            </a:pPr>
            <a:endParaRPr lang="en-US">
              <a:solidFill>
                <a:srgbClr val="FFFFFF"/>
              </a:solidFill>
            </a:endParaRPr>
          </a:p>
        </p:txBody>
      </p:sp>
      <p:sp>
        <p:nvSpPr>
          <p:cNvPr id="36" name="Rectangle 35"/>
          <p:cNvSpPr/>
          <p:nvPr/>
        </p:nvSpPr>
        <p:spPr>
          <a:xfrm>
            <a:off x="0" y="0"/>
            <a:ext cx="9144000" cy="1071563"/>
          </a:xfrm>
          <a:prstGeom prst="rect"/>
          <a:solidFill>
            <a:srgbClr val="3E464D"/>
          </a:solidFill>
          <a:ln>
            <a:noFill/>
          </a:ln>
          <a:effectLst>
            <a:outerShdw blurRad="50800" dir="5400000" dist="381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ct val="0"/>
              </a:spcBef>
              <a:spcAft>
                <a:spcPct val="0"/>
              </a:spcAft>
              <a:defRPr/>
            </a:pPr>
            <a:endParaRPr lang="en-US"/>
          </a:p>
        </p:txBody>
      </p:sp>
      <p:pic>
        <p:nvPicPr>
          <p:cNvPr id="37" name="Picture 5" descr="McMillan_RGB_red.png"/>
          <p:cNvPicPr>
            <a:picLocks noChangeAspect="1"/>
          </p:cNvPicPr>
          <p:nvPr/>
        </p:nvPicPr>
        <p:blipFill>
          <a:blip r:embed="rId3"/>
          <a:srcRect/>
          <a:stretch>
            <a:fillRect/>
          </a:stretch>
        </p:blipFill>
        <p:spPr>
          <a:xfrm>
            <a:off x="492125" y="296420"/>
            <a:ext cx="2022475" cy="505268"/>
          </a:xfrm>
          <a:prstGeom prst="rect"/>
          <a:noFill/>
          <a:ln w="9525">
            <a:noFill/>
            <a:miter lim="800000"/>
          </a:ln>
        </p:spPr>
      </p:pic>
      <p:cxnSp>
        <p:nvCxnSpPr>
          <p:cNvPr id="38" name="Straight Connector 37"/>
          <p:cNvCxnSpPr/>
          <p:nvPr/>
        </p:nvCxnSpPr>
        <p:spPr>
          <a:xfrm>
            <a:off x="0" y="1073150"/>
            <a:ext cx="9144000" cy="0"/>
          </a:xfrm>
          <a:prstGeom prst="line"/>
          <a:ln w="12700">
            <a:solidFill>
              <a:srgbClr val="E33534"/>
            </a:solidFill>
          </a:ln>
          <a:effectLst/>
        </p:spPr>
        <p:style>
          <a:lnRef idx="2">
            <a:schemeClr val="accent1"/>
          </a:lnRef>
          <a:fillRef idx="0">
            <a:schemeClr val="accent1"/>
          </a:fillRef>
          <a:effectRef idx="1">
            <a:schemeClr val="accent1"/>
          </a:effectRef>
          <a:fontRef idx="minor">
            <a:schemeClr val="tx1"/>
          </a:fontRef>
        </p:style>
      </p:cxnSp>
      <p:sp>
        <p:nvSpPr>
          <p:cNvPr id="39" name="TextBox 4"/>
          <p:cNvSpPr txBox="1">
            <a:spLocks noChangeArrowheads="1"/>
          </p:cNvSpPr>
          <p:nvPr/>
        </p:nvSpPr>
        <p:spPr>
          <a:xfrm>
            <a:off x="0" y="6516688"/>
            <a:ext cx="9144000" cy="215444"/>
          </a:xfrm>
          <a:prstGeom prst="rect"/>
          <a:noFill/>
          <a:ln>
            <a:noFill/>
          </a:ln>
          <a:extLst>
            <a:ext uri="{91240B29-F687-4f45-9708-019B960494DF}"/>
            <a:ext uri="{909E8E84-426E-40dd-AFC4-6F175D3DCCD1}"/>
          </a:extLst>
        </p:spPr>
        <p:txBody>
          <a:bodyPr>
            <a:spAutoFit/>
          </a:bodyPr>
          <a:lstStyle>
            <a:lvl1pPr>
              <a:defRPr sz="2000">
                <a:solidFill>
                  <a:srgbClr val="42484E"/>
                </a:solidFill>
                <a:latin typeface="Arial" charset="0"/>
                <a:ea typeface="ＭＳ Ｐゴシック" charset="0"/>
              </a:defRPr>
            </a:lvl1pPr>
            <a:lvl2pPr marL="742950" indent="-285750">
              <a:defRPr sz="2000">
                <a:solidFill>
                  <a:srgbClr val="42484E"/>
                </a:solidFill>
                <a:latin typeface="Arial" charset="0"/>
                <a:ea typeface="ＭＳ Ｐゴシック" charset="0"/>
              </a:defRPr>
            </a:lvl2pPr>
            <a:lvl3pPr marL="1143000" indent="-228600">
              <a:defRPr sz="2000">
                <a:solidFill>
                  <a:srgbClr val="42484E"/>
                </a:solidFill>
                <a:latin typeface="Arial" charset="0"/>
                <a:ea typeface="ＭＳ Ｐゴシック" charset="0"/>
              </a:defRPr>
            </a:lvl3pPr>
            <a:lvl4pPr marL="1600200" indent="-228600">
              <a:defRPr sz="2000">
                <a:solidFill>
                  <a:srgbClr val="42484E"/>
                </a:solidFill>
                <a:latin typeface="Arial" charset="0"/>
                <a:ea typeface="ＭＳ Ｐゴシック" charset="0"/>
              </a:defRPr>
            </a:lvl4pPr>
            <a:lvl5pPr marL="2057400" indent="-228600">
              <a:defRPr sz="2000">
                <a:solidFill>
                  <a:srgbClr val="42484E"/>
                </a:solidFill>
                <a:latin typeface="Arial" charset="0"/>
                <a:ea typeface="ＭＳ Ｐゴシック" charset="0"/>
              </a:defRPr>
            </a:lvl5pPr>
            <a:lvl6pPr marL="2514600" indent="-228600" fontAlgn="base" eaLnBrk="0" hangingPunct="0">
              <a:spcBef>
                <a:spcPct val="0"/>
              </a:spcBef>
              <a:spcAft>
                <a:spcPct val="0"/>
              </a:spcAft>
              <a:defRPr sz="2000">
                <a:solidFill>
                  <a:srgbClr val="42484E"/>
                </a:solidFill>
                <a:latin typeface="Arial" charset="0"/>
                <a:ea typeface="ＭＳ Ｐゴシック" charset="0"/>
              </a:defRPr>
            </a:lvl6pPr>
            <a:lvl7pPr marL="2971800" indent="-228600" fontAlgn="base" eaLnBrk="0" hangingPunct="0">
              <a:spcBef>
                <a:spcPct val="0"/>
              </a:spcBef>
              <a:spcAft>
                <a:spcPct val="0"/>
              </a:spcAft>
              <a:defRPr sz="2000">
                <a:solidFill>
                  <a:srgbClr val="42484E"/>
                </a:solidFill>
                <a:latin typeface="Arial" charset="0"/>
                <a:ea typeface="ＭＳ Ｐゴシック" charset="0"/>
              </a:defRPr>
            </a:lvl7pPr>
            <a:lvl8pPr marL="3429000" indent="-228600" fontAlgn="base" eaLnBrk="0" hangingPunct="0">
              <a:spcBef>
                <a:spcPct val="0"/>
              </a:spcBef>
              <a:spcAft>
                <a:spcPct val="0"/>
              </a:spcAft>
              <a:defRPr sz="2000">
                <a:solidFill>
                  <a:srgbClr val="42484E"/>
                </a:solidFill>
                <a:latin typeface="Arial" charset="0"/>
                <a:ea typeface="ＭＳ Ｐゴシック" charset="0"/>
              </a:defRPr>
            </a:lvl8pPr>
            <a:lvl9pPr marL="3886200" indent="-228600" fontAlgn="base" eaLnBrk="0" hangingPunct="0">
              <a:spcBef>
                <a:spcPct val="0"/>
              </a:spcBef>
              <a:spcAft>
                <a:spcPct val="0"/>
              </a:spcAft>
              <a:defRPr sz="2000">
                <a:solidFill>
                  <a:srgbClr val="42484E"/>
                </a:solidFill>
                <a:latin typeface="Arial" charset="0"/>
                <a:ea typeface="ＭＳ Ｐゴシック" charset="0"/>
              </a:defRPr>
            </a:lvl9pPr>
          </a:lstStyle>
          <a:p>
            <a:pPr algn="ctr"/>
            <a:r>
              <a:rPr lang="en-US" sz="800" dirty="1" smtClean="0">
                <a:solidFill>
                  <a:schemeClr val="bg1"/>
                </a:solidFill>
                <a:latin typeface="Verdana" pitchFamily="34" charset="0"/>
                <a:ea typeface="Verdana" pitchFamily="34" charset="0"/>
                <a:cs typeface="Verdana" pitchFamily="34" charset="0"/>
              </a:rPr>
              <a:t>McMillan LLP | Vancouver | Calgary | Toronto | Ottawa | Montréal | Hong Kong | mcmillan.ca</a:t>
            </a:r>
            <a:endParaRPr lang="en-US" sz="800">
              <a:solidFill>
                <a:schemeClr val="bg1"/>
              </a:solidFill>
              <a:latin typeface="Verdana" pitchFamily="34" charset="0"/>
              <a:ea typeface="Verdana" pitchFamily="34" charset="0"/>
              <a:cs typeface="Verdana" pitchFamily="34" charset="0"/>
            </a:endParaRPr>
          </a:p>
        </p:txBody>
      </p:sp>
      <p:sp>
        <p:nvSpPr>
          <p:cNvPr id="41" name="TextBox 40"/>
          <p:cNvSpPr txBox="1"/>
          <p:nvPr userDrawn="1"/>
        </p:nvSpPr>
        <p:spPr>
          <a:xfrm>
            <a:off x="1200150" y="1543050"/>
            <a:ext cx="7372350" cy="261610"/>
          </a:xfrm>
          <a:prstGeom prst="rect"/>
          <a:noFill/>
        </p:spPr>
        <p:txBody>
          <a:bodyPr wrap="square" lIns="0" tIns="0" rIns="0" bIns="0" rtlCol="0">
            <a:spAutoFit/>
          </a:bodyPr>
          <a:lstStyle/>
          <a:p>
            <a:r>
              <a:rPr lang="en-US" sz="1700" dirty="1" smtClean="0">
                <a:solidFill>
                  <a:srgbClr val="E33534"/>
                </a:solidFill>
                <a:latin typeface="+mn-lt"/>
              </a:rPr>
              <a:t>McMillan</a:t>
            </a:r>
            <a:r>
              <a:rPr lang="en-US" sz="1700" dirty="1" smtClean="0">
                <a:solidFill>
                  <a:srgbClr val="E33534"/>
                </a:solidFill>
              </a:rPr>
              <a:t> offices</a:t>
            </a:r>
            <a:endParaRPr lang="en-US" sz="1700">
              <a:solidFill>
                <a:srgbClr val="E33534"/>
              </a:solidFill>
            </a:endParaRPr>
          </a:p>
        </p:txBody>
      </p:sp>
      <p:grpSp>
        <p:nvGrpSpPr>
          <p:cNvPr id="4" name="Group 50"/>
          <p:cNvGrpSpPr/>
          <p:nvPr userDrawn="1"/>
        </p:nvGrpSpPr>
        <p:grpSpPr>
          <a:xfrm>
            <a:off x="1200150" y="2057400"/>
            <a:ext cx="2971800" cy="1074986"/>
            <a:chOff x="882888" y="2057400"/>
            <a:chExt cx="2971800" cy="1074986"/>
          </a:xfrm>
        </p:grpSpPr>
        <p:sp>
          <p:nvSpPr>
            <p:cNvPr id="42" name="TextBox 41"/>
            <p:cNvSpPr txBox="1"/>
            <p:nvPr userDrawn="1"/>
          </p:nvSpPr>
          <p:spPr>
            <a:xfrm>
              <a:off x="882888" y="2057400"/>
              <a:ext cx="2800350" cy="169277"/>
            </a:xfrm>
            <a:prstGeom prst="rect"/>
            <a:noFill/>
          </p:spPr>
          <p:txBody>
            <a:bodyPr wrap="square" lIns="0" tIns="0" rIns="0" bIns="0" rtlCol="0">
              <a:spAutoFit/>
            </a:bodyPr>
            <a:lstStyle/>
            <a:p>
              <a:r>
                <a:rPr lang="en-US" sz="1100" b="1" i="0" kern="1200" dirty="1" smtClean="0">
                  <a:solidFill>
                    <a:srgbClr val="FFFFFF"/>
                  </a:solidFill>
                  <a:latin typeface="+mj-lt"/>
                  <a:ea typeface="+mn-ea"/>
                  <a:cs typeface="Arial" charset="0"/>
                </a:rPr>
                <a:t>Vancouver</a:t>
              </a:r>
              <a:endParaRPr lang="en-US" sz="1100" b="1">
                <a:solidFill>
                  <a:srgbClr val="FFFFFF"/>
                </a:solidFill>
                <a:latin typeface="+mj-lt"/>
              </a:endParaRPr>
            </a:p>
          </p:txBody>
        </p:sp>
        <p:sp>
          <p:nvSpPr>
            <p:cNvPr id="43" name="TextBox 42"/>
            <p:cNvSpPr txBox="1"/>
            <p:nvPr userDrawn="1"/>
          </p:nvSpPr>
          <p:spPr>
            <a:xfrm>
              <a:off x="882888" y="2286000"/>
              <a:ext cx="2971800" cy="846386"/>
            </a:xfrm>
            <a:prstGeom prst="rect"/>
            <a:noFill/>
          </p:spPr>
          <p:txBody>
            <a:bodyPr wrap="square" lIns="0" tIns="0" rIns="0" bIns="0" rtlCol="0">
              <a:spAutoFit/>
            </a:bodyPr>
            <a:lstStyle/>
            <a:p>
              <a:r>
                <a:rPr lang="en-US" sz="1100" b="0" i="0" kern="1200" dirty="1" smtClean="0">
                  <a:solidFill>
                    <a:srgbClr val="FFFFFF"/>
                  </a:solidFill>
                  <a:latin typeface="+mj-lt"/>
                  <a:ea typeface="+mn-ea"/>
                  <a:cs typeface="Arial" charset="0"/>
                </a:rPr>
                <a:t>Royal Centre, 1055 West Georgia Street</a:t>
              </a:r>
            </a:p>
            <a:p>
              <a:r>
                <a:rPr lang="en-US" sz="1100" b="0" i="0" kern="1200" dirty="1" smtClean="0">
                  <a:solidFill>
                    <a:srgbClr val="FFFFFF"/>
                  </a:solidFill>
                  <a:latin typeface="+mj-lt"/>
                  <a:ea typeface="+mn-ea"/>
                  <a:cs typeface="Arial" charset="0"/>
                </a:rPr>
                <a:t>Suite 1500, PO Box 11117</a:t>
              </a:r>
            </a:p>
            <a:p>
              <a:r>
                <a:rPr lang="en-US" sz="1100" b="0" i="0" kern="1200" dirty="1" smtClean="0">
                  <a:solidFill>
                    <a:srgbClr val="FFFFFF"/>
                  </a:solidFill>
                  <a:latin typeface="+mj-lt"/>
                  <a:ea typeface="+mn-ea"/>
                  <a:cs typeface="Arial" charset="0"/>
                </a:rPr>
                <a:t>Vancouver, British Columbia</a:t>
              </a:r>
            </a:p>
            <a:p>
              <a:r>
                <a:rPr lang="en-US" sz="1100" b="0" i="0" kern="1200" dirty="1" smtClean="0">
                  <a:solidFill>
                    <a:srgbClr val="FFFFFF"/>
                  </a:solidFill>
                  <a:latin typeface="+mj-lt"/>
                  <a:ea typeface="+mn-ea"/>
                  <a:cs typeface="Arial" charset="0"/>
                </a:rPr>
                <a:t>Canada V6E 4N7</a:t>
              </a:r>
            </a:p>
            <a:p>
              <a:r>
                <a:rPr lang="en-US" sz="1100" b="0" i="0" kern="1200" dirty="1" smtClean="0">
                  <a:solidFill>
                    <a:srgbClr val="FFFFFF"/>
                  </a:solidFill>
                  <a:latin typeface="+mj-lt"/>
                  <a:ea typeface="+mn-ea"/>
                  <a:cs typeface="Arial" charset="0"/>
                </a:rPr>
                <a:t>t: 604.689.9111</a:t>
              </a:r>
              <a:endParaRPr lang="en-US" sz="1100" b="0" i="0" kern="1200">
                <a:solidFill>
                  <a:srgbClr val="FFFFFF"/>
                </a:solidFill>
                <a:latin typeface="+mj-lt"/>
                <a:ea typeface="+mn-ea"/>
                <a:cs typeface="Arial" charset="0"/>
              </a:endParaRPr>
            </a:p>
          </p:txBody>
        </p:sp>
      </p:grpSp>
      <p:grpSp>
        <p:nvGrpSpPr>
          <p:cNvPr id="5" name="Group 49"/>
          <p:cNvGrpSpPr/>
          <p:nvPr userDrawn="1"/>
        </p:nvGrpSpPr>
        <p:grpSpPr>
          <a:xfrm>
            <a:off x="1200150" y="3457575"/>
            <a:ext cx="2971800" cy="1074986"/>
            <a:chOff x="857250" y="3429000"/>
            <a:chExt cx="2971800" cy="1074986"/>
          </a:xfrm>
        </p:grpSpPr>
        <p:sp>
          <p:nvSpPr>
            <p:cNvPr id="45" name="TextBox 44"/>
            <p:cNvSpPr txBox="1"/>
            <p:nvPr userDrawn="1"/>
          </p:nvSpPr>
          <p:spPr>
            <a:xfrm>
              <a:off x="857250" y="3429000"/>
              <a:ext cx="2800350" cy="169277"/>
            </a:xfrm>
            <a:prstGeom prst="rect"/>
            <a:noFill/>
          </p:spPr>
          <p:txBody>
            <a:bodyPr wrap="square" lIns="0" tIns="0" rIns="0" bIns="0" rtlCol="0">
              <a:spAutoFit/>
            </a:bodyPr>
            <a:lstStyle/>
            <a:p>
              <a:r>
                <a:rPr lang="en-US" sz="1100" b="1" i="0" kern="1200" dirty="1" smtClean="0">
                  <a:solidFill>
                    <a:srgbClr val="FFFFFF"/>
                  </a:solidFill>
                  <a:latin typeface="+mj-lt"/>
                  <a:ea typeface="+mn-ea"/>
                  <a:cs typeface="Arial" charset="0"/>
                </a:rPr>
                <a:t>Calgary</a:t>
              </a:r>
              <a:endParaRPr lang="en-US" sz="1100" b="1">
                <a:solidFill>
                  <a:srgbClr val="FFFFFF"/>
                </a:solidFill>
                <a:latin typeface="+mj-lt"/>
              </a:endParaRPr>
            </a:p>
          </p:txBody>
        </p:sp>
        <p:sp>
          <p:nvSpPr>
            <p:cNvPr id="46" name="TextBox 45"/>
            <p:cNvSpPr txBox="1"/>
            <p:nvPr userDrawn="1"/>
          </p:nvSpPr>
          <p:spPr>
            <a:xfrm>
              <a:off x="857250" y="3657600"/>
              <a:ext cx="2971800" cy="846386"/>
            </a:xfrm>
            <a:prstGeom prst="rect"/>
            <a:noFill/>
          </p:spPr>
          <p:txBody>
            <a:bodyPr wrap="square" lIns="0" tIns="0" rIns="0" bIns="0" rtlCol="0">
              <a:spAutoFit/>
            </a:bodyPr>
            <a:lstStyle/>
            <a:p>
              <a:r>
                <a:rPr lang="en-US" sz="1100" b="0" i="0" kern="1200" dirty="1" smtClean="0">
                  <a:solidFill>
                    <a:srgbClr val="FFFFFF"/>
                  </a:solidFill>
                  <a:latin typeface="+mj-lt"/>
                  <a:ea typeface="+mn-ea"/>
                  <a:cs typeface="Arial" charset="0"/>
                </a:rPr>
                <a:t>TD Canada Trust Tower, Suite 1700</a:t>
              </a:r>
            </a:p>
            <a:p>
              <a:r>
                <a:rPr lang="en-US" sz="1100" b="0" i="0" kern="1200" dirty="1" smtClean="0">
                  <a:solidFill>
                    <a:srgbClr val="FFFFFF"/>
                  </a:solidFill>
                  <a:latin typeface="+mj-lt"/>
                  <a:ea typeface="+mn-ea"/>
                  <a:cs typeface="Arial" charset="0"/>
                </a:rPr>
                <a:t>421 7</a:t>
              </a:r>
              <a:r>
                <a:rPr lang="en-US" sz="1100" b="0" i="0" kern="1200" baseline="30000" dirty="1" smtClean="0">
                  <a:solidFill>
                    <a:srgbClr val="FFFFFF"/>
                  </a:solidFill>
                  <a:latin typeface="+mj-lt"/>
                  <a:ea typeface="+mn-ea"/>
                  <a:cs typeface="Arial" charset="0"/>
                </a:rPr>
                <a:t>th</a:t>
              </a:r>
              <a:r>
                <a:rPr lang="en-US" sz="1100" b="0" i="0" kern="1200" dirty="1" smtClean="0">
                  <a:solidFill>
                    <a:srgbClr val="FFFFFF"/>
                  </a:solidFill>
                  <a:latin typeface="+mj-lt"/>
                  <a:ea typeface="+mn-ea"/>
                  <a:cs typeface="Arial" charset="0"/>
                </a:rPr>
                <a:t> Avenue S.W.</a:t>
              </a:r>
            </a:p>
            <a:p>
              <a:r>
                <a:rPr lang="en-US" sz="1100" b="0" i="0" kern="1200" dirty="1" smtClean="0">
                  <a:solidFill>
                    <a:srgbClr val="FFFFFF"/>
                  </a:solidFill>
                  <a:latin typeface="+mj-lt"/>
                  <a:ea typeface="+mn-ea"/>
                  <a:cs typeface="Arial" charset="0"/>
                </a:rPr>
                <a:t>Calgary, Alberta</a:t>
              </a:r>
            </a:p>
            <a:p>
              <a:r>
                <a:rPr lang="en-US" sz="1100" b="0" i="0" kern="1200" dirty="1" smtClean="0">
                  <a:solidFill>
                    <a:srgbClr val="FFFFFF"/>
                  </a:solidFill>
                  <a:latin typeface="+mj-lt"/>
                  <a:ea typeface="+mn-ea"/>
                  <a:cs typeface="Arial" charset="0"/>
                </a:rPr>
                <a:t>Canada T2P 4K9</a:t>
              </a:r>
            </a:p>
            <a:p>
              <a:r>
                <a:rPr lang="en-US" sz="1100" b="0" i="0" kern="1200" dirty="1" smtClean="0">
                  <a:solidFill>
                    <a:srgbClr val="FFFFFF"/>
                  </a:solidFill>
                  <a:latin typeface="+mj-lt"/>
                  <a:ea typeface="+mn-ea"/>
                  <a:cs typeface="Arial" charset="0"/>
                </a:rPr>
                <a:t>t: 403.531.4700</a:t>
              </a:r>
              <a:endParaRPr lang="en-US" sz="1100" b="0" i="0" kern="1200">
                <a:solidFill>
                  <a:srgbClr val="FFFFFF"/>
                </a:solidFill>
                <a:latin typeface="+mj-lt"/>
                <a:ea typeface="+mn-ea"/>
                <a:cs typeface="Arial" charset="0"/>
              </a:endParaRPr>
            </a:p>
          </p:txBody>
        </p:sp>
      </p:grpSp>
      <p:grpSp>
        <p:nvGrpSpPr>
          <p:cNvPr id="6" name="Group 48"/>
          <p:cNvGrpSpPr/>
          <p:nvPr userDrawn="1"/>
        </p:nvGrpSpPr>
        <p:grpSpPr>
          <a:xfrm>
            <a:off x="1200150" y="4857750"/>
            <a:ext cx="2971800" cy="1074986"/>
            <a:chOff x="857250" y="4857750"/>
            <a:chExt cx="2971800" cy="1074986"/>
          </a:xfrm>
        </p:grpSpPr>
        <p:sp>
          <p:nvSpPr>
            <p:cNvPr id="47" name="TextBox 46"/>
            <p:cNvSpPr txBox="1"/>
            <p:nvPr userDrawn="1"/>
          </p:nvSpPr>
          <p:spPr>
            <a:xfrm>
              <a:off x="857250" y="4857750"/>
              <a:ext cx="2800350" cy="169277"/>
            </a:xfrm>
            <a:prstGeom prst="rect"/>
            <a:noFill/>
          </p:spPr>
          <p:txBody>
            <a:bodyPr wrap="square" lIns="0" tIns="0" rIns="0" bIns="0" rtlCol="0">
              <a:spAutoFit/>
            </a:bodyPr>
            <a:lstStyle/>
            <a:p>
              <a:r>
                <a:rPr lang="en-US" sz="1100" b="1" i="0" kern="1200" dirty="1" smtClean="0">
                  <a:solidFill>
                    <a:srgbClr val="FFFFFF"/>
                  </a:solidFill>
                  <a:latin typeface="+mj-lt"/>
                  <a:ea typeface="+mn-ea"/>
                  <a:cs typeface="Arial" charset="0"/>
                </a:rPr>
                <a:t>Toronto</a:t>
              </a:r>
              <a:endParaRPr lang="en-US" sz="1100" b="1">
                <a:solidFill>
                  <a:srgbClr val="FFFFFF"/>
                </a:solidFill>
                <a:latin typeface="+mj-lt"/>
              </a:endParaRPr>
            </a:p>
          </p:txBody>
        </p:sp>
        <p:sp>
          <p:nvSpPr>
            <p:cNvPr id="48" name="TextBox 47"/>
            <p:cNvSpPr txBox="1"/>
            <p:nvPr userDrawn="1"/>
          </p:nvSpPr>
          <p:spPr>
            <a:xfrm>
              <a:off x="857250" y="5086350"/>
              <a:ext cx="2971800" cy="846386"/>
            </a:xfrm>
            <a:prstGeom prst="rect"/>
            <a:noFill/>
          </p:spPr>
          <p:txBody>
            <a:bodyPr wrap="square" lIns="0" tIns="0" rIns="0" bIns="0" rtlCol="0">
              <a:spAutoFit/>
            </a:bodyPr>
            <a:lstStyle/>
            <a:p>
              <a:r>
                <a:rPr lang="en-US" sz="1100" b="0" i="0" kern="1200" dirty="1" smtClean="0">
                  <a:solidFill>
                    <a:srgbClr val="FFFFFF"/>
                  </a:solidFill>
                  <a:latin typeface="+mj-lt"/>
                  <a:ea typeface="+mn-ea"/>
                  <a:cs typeface="Arial" charset="0"/>
                </a:rPr>
                <a:t>Brookfield Place, Suite 4400</a:t>
              </a:r>
            </a:p>
            <a:p>
              <a:r>
                <a:rPr lang="en-US" sz="1100" b="0" i="0" kern="1200" dirty="1" smtClean="0">
                  <a:solidFill>
                    <a:srgbClr val="FFFFFF"/>
                  </a:solidFill>
                  <a:latin typeface="+mj-lt"/>
                  <a:ea typeface="+mn-ea"/>
                  <a:cs typeface="Arial" charset="0"/>
                </a:rPr>
                <a:t>181 Bay Street</a:t>
              </a:r>
            </a:p>
            <a:p>
              <a:r>
                <a:rPr lang="en-US" sz="1100" b="0" i="0" kern="1200" dirty="1" smtClean="0">
                  <a:solidFill>
                    <a:srgbClr val="FFFFFF"/>
                  </a:solidFill>
                  <a:latin typeface="+mj-lt"/>
                  <a:ea typeface="+mn-ea"/>
                  <a:cs typeface="Arial" charset="0"/>
                </a:rPr>
                <a:t>Toronto, Ontario</a:t>
              </a:r>
            </a:p>
            <a:p>
              <a:r>
                <a:rPr lang="en-US" sz="1100" b="0" i="0" kern="1200" dirty="1" smtClean="0">
                  <a:solidFill>
                    <a:srgbClr val="FFFFFF"/>
                  </a:solidFill>
                  <a:latin typeface="+mj-lt"/>
                  <a:ea typeface="+mn-ea"/>
                  <a:cs typeface="Arial" charset="0"/>
                </a:rPr>
                <a:t>Canada M5J 2T3</a:t>
              </a:r>
            </a:p>
            <a:p>
              <a:r>
                <a:rPr lang="en-US" sz="1100" b="0" i="0" kern="1200" dirty="1" smtClean="0">
                  <a:solidFill>
                    <a:srgbClr val="FFFFFF"/>
                  </a:solidFill>
                  <a:latin typeface="+mj-lt"/>
                  <a:ea typeface="+mn-ea"/>
                  <a:cs typeface="Arial" charset="0"/>
                </a:rPr>
                <a:t>t: 416.865.7000</a:t>
              </a:r>
              <a:endParaRPr lang="en-US" sz="1100" b="0" i="0" kern="1200">
                <a:solidFill>
                  <a:srgbClr val="FFFFFF"/>
                </a:solidFill>
                <a:latin typeface="+mj-lt"/>
                <a:ea typeface="+mn-ea"/>
                <a:cs typeface="Arial" charset="0"/>
              </a:endParaRPr>
            </a:p>
          </p:txBody>
        </p:sp>
      </p:grpSp>
      <p:grpSp>
        <p:nvGrpSpPr>
          <p:cNvPr id="7" name="Group 51"/>
          <p:cNvGrpSpPr/>
          <p:nvPr userDrawn="1"/>
        </p:nvGrpSpPr>
        <p:grpSpPr>
          <a:xfrm>
            <a:off x="4974722" y="2057400"/>
            <a:ext cx="2971800" cy="1074986"/>
            <a:chOff x="882888" y="2057400"/>
            <a:chExt cx="2971800" cy="1074986"/>
          </a:xfrm>
        </p:grpSpPr>
        <p:sp>
          <p:nvSpPr>
            <p:cNvPr id="53" name="TextBox 52"/>
            <p:cNvSpPr txBox="1"/>
            <p:nvPr userDrawn="1"/>
          </p:nvSpPr>
          <p:spPr>
            <a:xfrm>
              <a:off x="882888" y="2057400"/>
              <a:ext cx="2800350" cy="169277"/>
            </a:xfrm>
            <a:prstGeom prst="rect"/>
            <a:noFill/>
          </p:spPr>
          <p:txBody>
            <a:bodyPr wrap="square" lIns="0" tIns="0" rIns="0" bIns="0" rtlCol="0">
              <a:spAutoFit/>
            </a:bodyPr>
            <a:lstStyle/>
            <a:p>
              <a:r>
                <a:rPr lang="en-US" sz="1100" b="1" i="0" kern="1200" dirty="1" smtClean="0">
                  <a:solidFill>
                    <a:srgbClr val="FFFFFF"/>
                  </a:solidFill>
                  <a:latin typeface="+mj-lt"/>
                  <a:ea typeface="+mn-ea"/>
                  <a:cs typeface="Arial" charset="0"/>
                </a:rPr>
                <a:t>Ottawa</a:t>
              </a:r>
              <a:endParaRPr lang="en-US" sz="1100" b="1">
                <a:solidFill>
                  <a:srgbClr val="FFFFFF"/>
                </a:solidFill>
                <a:latin typeface="+mj-lt"/>
              </a:endParaRPr>
            </a:p>
          </p:txBody>
        </p:sp>
        <p:sp>
          <p:nvSpPr>
            <p:cNvPr id="54" name="TextBox 53"/>
            <p:cNvSpPr txBox="1"/>
            <p:nvPr userDrawn="1"/>
          </p:nvSpPr>
          <p:spPr>
            <a:xfrm>
              <a:off x="882888" y="2286000"/>
              <a:ext cx="2971800" cy="846386"/>
            </a:xfrm>
            <a:prstGeom prst="rect"/>
            <a:noFill/>
          </p:spPr>
          <p:txBody>
            <a:bodyPr wrap="square" lIns="0" tIns="0" rIns="0" bIns="0" rtlCol="0">
              <a:spAutoFit/>
            </a:bodyPr>
            <a:lstStyle/>
            <a:p>
              <a:r>
                <a:rPr lang="en-US" sz="1100" b="0" i="0" kern="1200" dirty="1" smtClean="0">
                  <a:solidFill>
                    <a:srgbClr val="FFFFFF"/>
                  </a:solidFill>
                  <a:latin typeface="+mj-lt"/>
                  <a:ea typeface="+mn-ea"/>
                  <a:cs typeface="Arial" charset="0"/>
                </a:rPr>
                <a:t>World Exchange Plaza </a:t>
              </a:r>
              <a:br>
                <a:rPr lang="en-US" sz="1100" b="0" i="0" kern="1200" dirty="1" smtClean="0">
                  <a:solidFill>
                    <a:srgbClr val="FFFFFF"/>
                  </a:solidFill>
                  <a:latin typeface="+mj-lt"/>
                  <a:ea typeface="+mn-ea"/>
                  <a:cs typeface="Arial" charset="0"/>
                </a:rPr>
              </a:br>
              <a:r>
                <a:rPr lang="en-US" sz="1100" b="0" i="0" kern="1200" dirty="1" smtClean="0">
                  <a:solidFill>
                    <a:srgbClr val="FFFFFF"/>
                  </a:solidFill>
                  <a:latin typeface="+mj-lt"/>
                  <a:ea typeface="+mn-ea"/>
                  <a:cs typeface="Arial" charset="0"/>
                </a:rPr>
                <a:t>45 O'Connor Street, Suite 2000</a:t>
              </a:r>
            </a:p>
            <a:p>
              <a:r>
                <a:rPr lang="en-US" sz="1100" b="0" i="0" kern="1200" dirty="1" smtClean="0">
                  <a:solidFill>
                    <a:srgbClr val="FFFFFF"/>
                  </a:solidFill>
                  <a:latin typeface="+mj-lt"/>
                  <a:ea typeface="+mn-ea"/>
                  <a:cs typeface="Arial" charset="0"/>
                </a:rPr>
                <a:t>Ottawa, Ontario</a:t>
              </a:r>
            </a:p>
            <a:p>
              <a:r>
                <a:rPr lang="en-US" sz="1100" b="0" i="0" kern="1200" dirty="1" smtClean="0">
                  <a:solidFill>
                    <a:srgbClr val="FFFFFF"/>
                  </a:solidFill>
                  <a:latin typeface="+mj-lt"/>
                  <a:ea typeface="+mn-ea"/>
                  <a:cs typeface="Arial" charset="0"/>
                </a:rPr>
                <a:t>Canada K1P 1A4</a:t>
              </a:r>
            </a:p>
            <a:p>
              <a:r>
                <a:rPr lang="en-US" sz="1100" b="0" i="0" kern="1200" dirty="1" smtClean="0">
                  <a:solidFill>
                    <a:srgbClr val="FFFFFF"/>
                  </a:solidFill>
                  <a:latin typeface="+mj-lt"/>
                  <a:ea typeface="+mn-ea"/>
                  <a:cs typeface="Arial" charset="0"/>
                </a:rPr>
                <a:t>t: 613.232.7171</a:t>
              </a:r>
              <a:endParaRPr lang="en-US" sz="1100" b="0" i="0" kern="1200">
                <a:solidFill>
                  <a:srgbClr val="FFFFFF"/>
                </a:solidFill>
                <a:latin typeface="+mj-lt"/>
                <a:ea typeface="+mn-ea"/>
                <a:cs typeface="Arial" charset="0"/>
              </a:endParaRPr>
            </a:p>
          </p:txBody>
        </p:sp>
      </p:grpSp>
      <p:grpSp>
        <p:nvGrpSpPr>
          <p:cNvPr id="8" name="Group 54"/>
          <p:cNvGrpSpPr/>
          <p:nvPr userDrawn="1"/>
        </p:nvGrpSpPr>
        <p:grpSpPr>
          <a:xfrm>
            <a:off x="4949084" y="3457575"/>
            <a:ext cx="2971800" cy="1074986"/>
            <a:chOff x="857250" y="3429000"/>
            <a:chExt cx="2971800" cy="1074986"/>
          </a:xfrm>
        </p:grpSpPr>
        <p:sp>
          <p:nvSpPr>
            <p:cNvPr id="56" name="TextBox 55"/>
            <p:cNvSpPr txBox="1"/>
            <p:nvPr userDrawn="1"/>
          </p:nvSpPr>
          <p:spPr>
            <a:xfrm>
              <a:off x="857250" y="3429000"/>
              <a:ext cx="2800350" cy="169277"/>
            </a:xfrm>
            <a:prstGeom prst="rect"/>
            <a:noFill/>
          </p:spPr>
          <p:txBody>
            <a:bodyPr wrap="square" lIns="0" tIns="0" rIns="0" bIns="0" rtlCol="0">
              <a:spAutoFit/>
            </a:bodyPr>
            <a:lstStyle/>
            <a:p>
              <a:r>
                <a:rPr lang="en-US" sz="1100" b="1" i="0" kern="1200" dirty="1" smtClean="0">
                  <a:solidFill>
                    <a:srgbClr val="FFFFFF"/>
                  </a:solidFill>
                  <a:latin typeface="+mj-lt"/>
                  <a:ea typeface="+mn-ea"/>
                  <a:cs typeface="Arial" charset="0"/>
                </a:rPr>
                <a:t>Montréal</a:t>
              </a:r>
              <a:endParaRPr lang="en-US" sz="1100" b="1">
                <a:solidFill>
                  <a:srgbClr val="FFFFFF"/>
                </a:solidFill>
                <a:latin typeface="+mj-lt"/>
              </a:endParaRPr>
            </a:p>
          </p:txBody>
        </p:sp>
        <p:sp>
          <p:nvSpPr>
            <p:cNvPr id="57" name="TextBox 56"/>
            <p:cNvSpPr txBox="1"/>
            <p:nvPr userDrawn="1"/>
          </p:nvSpPr>
          <p:spPr>
            <a:xfrm>
              <a:off x="857250" y="3657600"/>
              <a:ext cx="2971800" cy="846386"/>
            </a:xfrm>
            <a:prstGeom prst="rect"/>
            <a:noFill/>
          </p:spPr>
          <p:txBody>
            <a:bodyPr wrap="square" lIns="0" tIns="0" rIns="0" bIns="0" rtlCol="0">
              <a:spAutoFit/>
            </a:bodyPr>
            <a:lstStyle/>
            <a:p>
              <a:r>
                <a:rPr lang="en-US" sz="1100" b="0" i="0" kern="1200" dirty="1" smtClean="0">
                  <a:solidFill>
                    <a:srgbClr val="FFFFFF"/>
                  </a:solidFill>
                  <a:latin typeface="+mj-lt"/>
                  <a:ea typeface="+mn-ea"/>
                  <a:cs typeface="Arial" charset="0"/>
                </a:rPr>
                <a:t>1000 </a:t>
              </a:r>
              <a:r>
                <a:rPr lang="en-US" sz="1100" b="0" i="0" kern="1200" dirty="1" smtClean="0">
                  <a:solidFill>
                    <a:srgbClr val="FFFFFF"/>
                  </a:solidFill>
                  <a:latin typeface="+mj-lt"/>
                  <a:ea typeface="+mn-ea"/>
                  <a:cs typeface="Arial" charset="0"/>
                </a:rPr>
                <a:t>Sherbrooke</a:t>
              </a:r>
              <a:r>
                <a:rPr lang="en-US" sz="1100" b="0" i="0" kern="1200" dirty="1" smtClean="0">
                  <a:solidFill>
                    <a:srgbClr val="FFFFFF"/>
                  </a:solidFill>
                  <a:latin typeface="+mj-lt"/>
                  <a:ea typeface="+mn-ea"/>
                  <a:cs typeface="Arial" charset="0"/>
                </a:rPr>
                <a:t> Street West</a:t>
              </a:r>
            </a:p>
            <a:p>
              <a:r>
                <a:rPr lang="en-US" sz="1100" b="0" i="0" kern="1200" dirty="1" smtClean="0">
                  <a:solidFill>
                    <a:srgbClr val="FFFFFF"/>
                  </a:solidFill>
                  <a:latin typeface="+mj-lt"/>
                  <a:ea typeface="+mn-ea"/>
                  <a:cs typeface="Arial" charset="0"/>
                </a:rPr>
                <a:t>Suite 2700</a:t>
              </a:r>
            </a:p>
            <a:p>
              <a:r>
                <a:rPr lang="en-US" sz="1100" b="0" i="0" kern="1200" dirty="1" smtClean="0">
                  <a:solidFill>
                    <a:srgbClr val="FFFFFF"/>
                  </a:solidFill>
                  <a:latin typeface="+mj-lt"/>
                  <a:ea typeface="+mn-ea"/>
                  <a:cs typeface="Arial" charset="0"/>
                </a:rPr>
                <a:t>Montréal, QC</a:t>
              </a:r>
            </a:p>
            <a:p>
              <a:r>
                <a:rPr lang="en-US" sz="1100" b="0" i="0" kern="1200" dirty="1" smtClean="0">
                  <a:solidFill>
                    <a:srgbClr val="FFFFFF"/>
                  </a:solidFill>
                  <a:latin typeface="+mj-lt"/>
                  <a:ea typeface="+mn-ea"/>
                  <a:cs typeface="Arial" charset="0"/>
                </a:rPr>
                <a:t>Canada H3A 3G4</a:t>
              </a:r>
            </a:p>
            <a:p>
              <a:r>
                <a:rPr lang="en-US" sz="1100" b="0" i="0" kern="1200" dirty="1" smtClean="0">
                  <a:solidFill>
                    <a:srgbClr val="FFFFFF"/>
                  </a:solidFill>
                  <a:latin typeface="+mj-lt"/>
                  <a:ea typeface="+mn-ea"/>
                  <a:cs typeface="Arial" charset="0"/>
                </a:rPr>
                <a:t>t: 514.987.5000</a:t>
              </a:r>
              <a:endParaRPr lang="en-US" sz="1100" b="0" i="0" kern="1200">
                <a:solidFill>
                  <a:srgbClr val="FFFFFF"/>
                </a:solidFill>
                <a:latin typeface="+mj-lt"/>
                <a:ea typeface="+mn-ea"/>
                <a:cs typeface="Arial" charset="0"/>
              </a:endParaRPr>
            </a:p>
          </p:txBody>
        </p:sp>
      </p:grpSp>
      <p:grpSp>
        <p:nvGrpSpPr>
          <p:cNvPr id="9" name="Group 57"/>
          <p:cNvGrpSpPr/>
          <p:nvPr userDrawn="1"/>
        </p:nvGrpSpPr>
        <p:grpSpPr>
          <a:xfrm>
            <a:off x="4949084" y="4857750"/>
            <a:ext cx="2971800" cy="905708"/>
            <a:chOff x="857250" y="4857750"/>
            <a:chExt cx="2971800" cy="905708"/>
          </a:xfrm>
        </p:grpSpPr>
        <p:sp>
          <p:nvSpPr>
            <p:cNvPr id="59" name="TextBox 58"/>
            <p:cNvSpPr txBox="1"/>
            <p:nvPr userDrawn="1"/>
          </p:nvSpPr>
          <p:spPr>
            <a:xfrm>
              <a:off x="857250" y="4857750"/>
              <a:ext cx="2800350" cy="169277"/>
            </a:xfrm>
            <a:prstGeom prst="rect"/>
            <a:noFill/>
          </p:spPr>
          <p:txBody>
            <a:bodyPr wrap="square" lIns="0" tIns="0" rIns="0" bIns="0" rtlCol="0">
              <a:spAutoFit/>
            </a:bodyPr>
            <a:lstStyle/>
            <a:p>
              <a:r>
                <a:rPr lang="en-US" sz="1100" b="1" i="0" kern="1200" dirty="1" smtClean="0">
                  <a:solidFill>
                    <a:srgbClr val="FFFFFF"/>
                  </a:solidFill>
                  <a:latin typeface="+mj-lt"/>
                  <a:ea typeface="+mn-ea"/>
                  <a:cs typeface="Arial" charset="0"/>
                </a:rPr>
                <a:t>Hong Kong</a:t>
              </a:r>
              <a:endParaRPr lang="en-US" sz="1100" b="1">
                <a:solidFill>
                  <a:srgbClr val="FFFFFF"/>
                </a:solidFill>
                <a:latin typeface="+mj-lt"/>
              </a:endParaRPr>
            </a:p>
          </p:txBody>
        </p:sp>
        <p:sp>
          <p:nvSpPr>
            <p:cNvPr id="60" name="TextBox 59"/>
            <p:cNvSpPr txBox="1"/>
            <p:nvPr userDrawn="1"/>
          </p:nvSpPr>
          <p:spPr>
            <a:xfrm>
              <a:off x="857250" y="5086350"/>
              <a:ext cx="2971800" cy="677108"/>
            </a:xfrm>
            <a:prstGeom prst="rect"/>
            <a:noFill/>
          </p:spPr>
          <p:txBody>
            <a:bodyPr wrap="square" lIns="0" tIns="0" rIns="0" bIns="0" rtlCol="0">
              <a:spAutoFit/>
            </a:bodyPr>
            <a:lstStyle/>
            <a:p>
              <a:r>
                <a:rPr lang="en-US" sz="1100" b="0" i="0" kern="1200" dirty="1" smtClean="0">
                  <a:solidFill>
                    <a:srgbClr val="FFFFFF"/>
                  </a:solidFill>
                  <a:latin typeface="+mj-lt"/>
                  <a:ea typeface="+mn-ea"/>
                  <a:cs typeface="Arial" charset="0"/>
                </a:rPr>
                <a:t>3502 Tower 2 </a:t>
              </a:r>
              <a:r>
                <a:rPr lang="en-US" sz="1100" b="0" i="0" kern="1200" dirty="1" smtClean="0">
                  <a:solidFill>
                    <a:srgbClr val="FFFFFF"/>
                  </a:solidFill>
                  <a:latin typeface="+mj-lt"/>
                  <a:ea typeface="+mn-ea"/>
                  <a:cs typeface="Arial" charset="0"/>
                </a:rPr>
                <a:t>Lippo</a:t>
              </a:r>
              <a:r>
                <a:rPr lang="en-US" sz="1100" b="0" i="0" kern="1200" dirty="1" smtClean="0">
                  <a:solidFill>
                    <a:srgbClr val="FFFFFF"/>
                  </a:solidFill>
                  <a:latin typeface="+mj-lt"/>
                  <a:ea typeface="+mn-ea"/>
                  <a:cs typeface="Arial" charset="0"/>
                </a:rPr>
                <a:t> Centre</a:t>
              </a:r>
            </a:p>
            <a:p>
              <a:r>
                <a:rPr lang="en-US" sz="1100" b="0" i="0" kern="1200" dirty="1" smtClean="0">
                  <a:solidFill>
                    <a:srgbClr val="FFFFFF"/>
                  </a:solidFill>
                  <a:latin typeface="+mj-lt"/>
                  <a:ea typeface="+mn-ea"/>
                  <a:cs typeface="Arial" charset="0"/>
                </a:rPr>
                <a:t>89 Queensway</a:t>
              </a:r>
            </a:p>
            <a:p>
              <a:r>
                <a:rPr lang="en-US" sz="1100" b="0" i="0" kern="1200" dirty="1" smtClean="0">
                  <a:solidFill>
                    <a:srgbClr val="FFFFFF"/>
                  </a:solidFill>
                  <a:latin typeface="+mj-lt"/>
                  <a:ea typeface="+mn-ea"/>
                  <a:cs typeface="Arial" charset="0"/>
                </a:rPr>
                <a:t>Hong Kong, China</a:t>
              </a:r>
            </a:p>
            <a:p>
              <a:r>
                <a:rPr lang="en-US" sz="1100" b="0" i="0" kern="1200" dirty="1" smtClean="0">
                  <a:solidFill>
                    <a:srgbClr val="FFFFFF"/>
                  </a:solidFill>
                  <a:latin typeface="+mj-lt"/>
                  <a:ea typeface="+mn-ea"/>
                  <a:cs typeface="Arial" charset="0"/>
                </a:rPr>
                <a:t>t: 852.3101.0213</a:t>
              </a:r>
              <a:endParaRPr lang="en-US" sz="1100" b="0" i="0" kern="1200">
                <a:solidFill>
                  <a:srgbClr val="FFFFFF"/>
                </a:solidFill>
                <a:latin typeface="+mj-lt"/>
                <a:ea typeface="+mn-ea"/>
                <a:cs typeface="Arial" charset="0"/>
              </a:endParaRPr>
            </a:p>
          </p:txBody>
        </p:sp>
      </p:grpSp>
    </p:spTree>
  </p:cSld>
  <p:clrMapOvr>
    <a:masterClrMapping/>
  </p:clrMapOvr>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theme" Target="../theme/theme2.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82215"/>
            <a:ext cx="8229600" cy="902998"/>
          </a:xfrm>
          <a:prstGeom prst="rect"/>
        </p:spPr>
        <p:txBody>
          <a:bodyPr vert="horz" lIns="0" tIns="0" rIns="0" bIns="0" rtlCol="0" anchor="b" anchorCtr="0">
            <a:noAutofit/>
          </a:bodyPr>
          <a:lstStyle/>
          <a:p>
            <a:endParaRPr lang="en-US"/>
          </a:p>
        </p:txBody>
      </p:sp>
      <p:sp>
        <p:nvSpPr>
          <p:cNvPr id="3" name="Text Placeholder 2"/>
          <p:cNvSpPr>
            <a:spLocks noGrp="1"/>
          </p:cNvSpPr>
          <p:nvPr>
            <p:ph type="body" idx="1"/>
          </p:nvPr>
        </p:nvSpPr>
        <p:spPr>
          <a:xfrm>
            <a:off x="514037" y="1456577"/>
            <a:ext cx="8172763" cy="4525963"/>
          </a:xfrm>
          <a:prstGeom prst="rect"/>
        </p:spPr>
        <p:txBody>
          <a:bodyPr vert="horz" lIns="91440" tIns="45720" rIns="91440" bIns="45720" rtlCol="0">
            <a:no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p>
          <a:p>
            <a:pPr lvl="5"/>
            <a:r>
              <a:rPr lang="en-US" dirty="1" smtClean="0"/>
              <a:t>Six level</a:t>
            </a:r>
            <a:endParaRPr lang="en-US"/>
          </a:p>
        </p:txBody>
      </p:sp>
      <p:cxnSp>
        <p:nvCxnSpPr>
          <p:cNvPr id="11" name="Straight Connector 10"/>
          <p:cNvCxnSpPr/>
          <p:nvPr/>
        </p:nvCxnSpPr>
        <p:spPr>
          <a:xfrm>
            <a:off x="0" y="1066800"/>
            <a:ext cx="9144000" cy="0"/>
          </a:xfrm>
          <a:prstGeom prst="line"/>
          <a:ln w="12700">
            <a:solidFill>
              <a:srgbClr val="E33534"/>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3888650520"/>
      </p:ext>
    </p:extLst>
  </p:cSld>
  <p:clrMap bg1="lt1" tx1="dk1" bg2="lt2" tx2="dk2" accent1="accent1" accent2="accent2" accent3="accent3" accent4="accent4" accent5="accent5" accent6="accent6" hlink="hlink" folHlink="folHlink"/>
  <p:sldLayoutIdLst>
    <p:sldLayoutId id="2147483688" r:id="rId1"/>
    <p:sldLayoutId id="2147483676" r:id="rId2"/>
    <p:sldLayoutId id="2147483693" r:id="rId3"/>
    <p:sldLayoutId id="2147483692" r:id="rId4"/>
    <p:sldLayoutId id="2147483690" r:id="rId5"/>
    <p:sldLayoutId id="2147483694" r:id="rId6"/>
    <p:sldLayoutId id="2147483702" r:id="rId7"/>
    <p:sldLayoutId id="2147483701" r:id="rId8"/>
  </p:sldLayoutIdLst>
  <p:timing>
    <p:tnLst>
      <p:par>
        <p:cTn id="1" dur="indefinite" restart="never" nodeType="tmRoot"/>
      </p:par>
    </p:tnLst>
  </p:timing>
  <p:txStyles>
    <p:titleStyle>
      <a:lvl1pPr algn="l" defTabSz="457200" rtl="0" eaLnBrk="1" latinLnBrk="0" hangingPunct="1">
        <a:spcBef>
          <a:spcPct val="0"/>
        </a:spcBef>
        <a:buNone/>
        <a:defRPr sz="2100" kern="1200">
          <a:solidFill>
            <a:srgbClr val="E33534"/>
          </a:solidFill>
          <a:latin typeface="Verdana"/>
          <a:ea typeface="+mj-ea"/>
          <a:cs typeface="Verdana"/>
        </a:defRPr>
      </a:lvl1pPr>
    </p:titleStyle>
    <p:bodyStyle>
      <a:lvl1pPr marL="228600" indent="228600" algn="l" defTabSz="457200" rtl="0" eaLnBrk="1" latinLnBrk="0" hangingPunct="1">
        <a:lnSpc>
          <a:spcPct val="100000"/>
        </a:lnSpc>
        <a:spcBef>
          <a:spcPts val="1200"/>
        </a:spcBef>
        <a:spcAft>
          <a:spcPct val="0"/>
        </a:spcAft>
        <a:buClr>
          <a:srgbClr val="E33534"/>
        </a:buClr>
        <a:buFont typeface="Wingdings" pitchFamily="2" charset="2"/>
        <a:buChar char="§"/>
        <a:defRPr sz="1300" kern="1200">
          <a:solidFill>
            <a:srgbClr val="3E464D"/>
          </a:solidFill>
          <a:latin typeface="Verdana"/>
          <a:ea typeface="+mn-ea"/>
          <a:cs typeface="Verdana"/>
        </a:defRPr>
      </a:lvl1pPr>
      <a:lvl2pPr marL="457200" indent="228600" algn="l" defTabSz="400050" rtl="0" eaLnBrk="1" latinLnBrk="0" hangingPunct="1">
        <a:lnSpc>
          <a:spcPct val="100000"/>
        </a:lnSpc>
        <a:spcBef>
          <a:spcPts val="1200"/>
        </a:spcBef>
        <a:spcAft>
          <a:spcPct val="0"/>
        </a:spcAft>
        <a:buClr>
          <a:srgbClr val="0082B0"/>
        </a:buClr>
        <a:buFont typeface="Wingdings" pitchFamily="2" charset="2"/>
        <a:buChar char="§"/>
        <a:defRPr sz="1300" kern="1200">
          <a:solidFill>
            <a:srgbClr val="3E464D"/>
          </a:solidFill>
          <a:latin typeface="Verdana"/>
          <a:ea typeface="+mn-ea"/>
          <a:cs typeface="Verdana"/>
        </a:defRPr>
      </a:lvl2pPr>
      <a:lvl3pPr marL="685800" indent="228600" algn="l" defTabSz="457200" rtl="0" eaLnBrk="1" latinLnBrk="0" hangingPunct="1">
        <a:lnSpc>
          <a:spcPct val="100000"/>
        </a:lnSpc>
        <a:spcBef>
          <a:spcPts val="1200"/>
        </a:spcBef>
        <a:spcAft>
          <a:spcPct val="0"/>
        </a:spcAft>
        <a:buClr>
          <a:srgbClr val="E33534"/>
        </a:buClr>
        <a:buSzTx/>
        <a:buFont typeface="Arial" pitchFamily="34" charset="0"/>
        <a:buChar char="•"/>
        <a:defRPr sz="1300" kern="1200">
          <a:solidFill>
            <a:srgbClr val="3E464D"/>
          </a:solidFill>
          <a:latin typeface="Verdana"/>
          <a:ea typeface="+mn-ea"/>
          <a:cs typeface="Verdana"/>
        </a:defRPr>
      </a:lvl3pPr>
      <a:lvl4pPr marL="914400" indent="228600" algn="l" defTabSz="1031875" rtl="0" eaLnBrk="1" latinLnBrk="0" hangingPunct="1">
        <a:lnSpc>
          <a:spcPct val="100000"/>
        </a:lnSpc>
        <a:spcBef>
          <a:spcPts val="1200"/>
        </a:spcBef>
        <a:spcAft>
          <a:spcPct val="0"/>
        </a:spcAft>
        <a:buClr>
          <a:srgbClr val="0082B0"/>
        </a:buClr>
        <a:buSzTx/>
        <a:buFont typeface="Arial" pitchFamily="34" charset="0"/>
        <a:buChar char="•"/>
        <a:defRPr sz="1300" kern="1200">
          <a:solidFill>
            <a:srgbClr val="3E464D"/>
          </a:solidFill>
          <a:latin typeface="Verdana"/>
          <a:ea typeface="+mn-ea"/>
          <a:cs typeface="Verdana"/>
        </a:defRPr>
      </a:lvl4pPr>
      <a:lvl5pPr marL="1143000" indent="228600" algn="l" defTabSz="1031875" rtl="0" eaLnBrk="1" latinLnBrk="0" hangingPunct="1">
        <a:lnSpc>
          <a:spcPct val="100000"/>
        </a:lnSpc>
        <a:spcBef>
          <a:spcPts val="1200"/>
        </a:spcBef>
        <a:spcAft>
          <a:spcPct val="0"/>
        </a:spcAft>
        <a:buClr>
          <a:srgbClr val="E33534"/>
        </a:buClr>
        <a:buSzPct val="90000"/>
        <a:buFont typeface="Verdana" pitchFamily="34" charset="0"/>
        <a:buChar char="–"/>
        <a:defRPr sz="1300" kern="1200" baseline="0">
          <a:solidFill>
            <a:srgbClr val="3E464D"/>
          </a:solidFill>
          <a:latin typeface="Verdana"/>
          <a:ea typeface="+mn-ea"/>
          <a:cs typeface="Verdana"/>
        </a:defRPr>
      </a:lvl5pPr>
      <a:lvl6pPr marL="1143000" indent="0" algn="l" defTabSz="457200" rtl="0" eaLnBrk="1" latinLnBrk="0" hangingPunct="1">
        <a:spcBef>
          <a:spcPts val="1200"/>
        </a:spcBef>
        <a:spcAft>
          <a:spcPct val="0"/>
        </a:spcAft>
        <a:buFontTx/>
        <a:buNone/>
        <a:defRPr sz="900" kern="1200">
          <a:solidFill>
            <a:schemeClr val="tx1"/>
          </a:solidFill>
          <a:latin typeface="+mj-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1.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2.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3.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4.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5.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6.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7.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8.xml.rels>&#65279;<?xml version="1.0" encoding="utf-8" standalone="yes"?><Relationships xmlns="http://schemas.openxmlformats.org/package/2006/relationships"><Relationship Id="rId1" Type="http://schemas.openxmlformats.org/officeDocument/2006/relationships/slideLayout" Target="../slideLayouts/slideLayout8.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endParaRPr lang="en-US"/>
          </a:p>
        </p:txBody>
      </p:sp>
      <p:sp>
        <p:nvSpPr>
          <p:cNvPr id="3" name="Title 2"/>
          <p:cNvSpPr>
            <a:spLocks noGrp="1"/>
          </p:cNvSpPr>
          <p:nvPr>
            <p:ph type="ctrTitle"/>
          </p:nvPr>
        </p:nvSpPr>
        <p:spPr>
          <a:xfrm>
            <a:off x="457199" y="2686050"/>
            <a:ext cx="7513613" cy="1276350"/>
          </a:xfrm>
        </p:spPr>
        <p:txBody>
          <a:bodyPr/>
          <a:lstStyle/>
          <a:p>
            <a:r>
              <a:rPr lang="en-US" dirty="1" smtClean="0"/>
              <a:t>New British Columbia Societies Act</a:t>
            </a:r>
            <a:endParaRPr lang="en-US"/>
          </a:p>
        </p:txBody>
      </p:sp>
      <p:sp>
        <p:nvSpPr>
          <p:cNvPr id="4" name="Text Placeholder 3"/>
          <p:cNvSpPr>
            <a:spLocks noGrp="1"/>
          </p:cNvSpPr>
          <p:nvPr>
            <p:ph type="body" sz="quarter" idx="16"/>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smtClean="0"/>
              <a:t>C. Members</a:t>
            </a:r>
            <a:endParaRPr lang="en-US"/>
          </a:p>
        </p:txBody>
      </p:sp>
      <p:sp>
        <p:nvSpPr>
          <p:cNvPr id="3" name="Content Placeholder 2"/>
          <p:cNvSpPr>
            <a:spLocks noGrp="1"/>
          </p:cNvSpPr>
          <p:nvPr>
            <p:ph idx="1"/>
          </p:nvPr>
        </p:nvSpPr>
        <p:spPr/>
        <p:txBody>
          <a:bodyPr/>
          <a:lstStyle/>
          <a:p>
            <a:r>
              <a:rPr lang="en-US" dirty="1" smtClean="0"/>
              <a:t>Classes of Members</a:t>
            </a:r>
          </a:p>
          <a:p>
            <a:pPr lvl="1"/>
            <a:r>
              <a:rPr lang="en-US" dirty="1" smtClean="0"/>
              <a:t>Old Act: Could have voting and non voting but would have to obtain Registry approval.</a:t>
            </a:r>
          </a:p>
          <a:p>
            <a:pPr lvl="1"/>
            <a:r>
              <a:rPr lang="en-US" dirty="1" smtClean="0"/>
              <a:t>New Act:</a:t>
            </a:r>
          </a:p>
          <a:p>
            <a:pPr lvl="2"/>
            <a:r>
              <a:rPr lang="en-US" dirty="1" smtClean="0"/>
              <a:t>May have different classes of members, provided the classes and their rights are set out in the bylaws. No Registry approval required. </a:t>
            </a:r>
          </a:p>
          <a:p>
            <a:pPr lvl="2"/>
            <a:r>
              <a:rPr lang="en-US" dirty="1" smtClean="0"/>
              <a:t>Classes and Rights must be set out in bylaws</a:t>
            </a:r>
          </a:p>
          <a:p>
            <a:r>
              <a:rPr lang="en-US" dirty="1" smtClean="0"/>
              <a:t>Requisitioning Meetings</a:t>
            </a:r>
          </a:p>
          <a:p>
            <a:pPr lvl="1"/>
            <a:r>
              <a:rPr lang="en-US" dirty="1" smtClean="0"/>
              <a:t>Old Act: 10% of the voting members may requisition a general meeting.</a:t>
            </a:r>
          </a:p>
          <a:p>
            <a:pPr lvl="1"/>
            <a:r>
              <a:rPr lang="en-US" dirty="1" smtClean="0"/>
              <a:t>New Act: </a:t>
            </a:r>
          </a:p>
          <a:p>
            <a:pPr lvl="2"/>
            <a:r>
              <a:rPr lang="en-US" dirty="1" smtClean="0"/>
              <a:t>10% of Members may require the board to call a meeting or less if set out in the Bylaws.</a:t>
            </a:r>
          </a:p>
          <a:p>
            <a:pPr lvl="2"/>
            <a:r>
              <a:rPr lang="en-US" dirty="1" smtClean="0"/>
              <a:t>5% of members + may request a specific matter be put on Agenda of AGM. </a:t>
            </a:r>
          </a:p>
          <a:p>
            <a:pPr lvl="2"/>
            <a:r>
              <a:rPr lang="en-US" dirty="1" smtClean="0"/>
              <a:t>Must be in writing, 200 words or less. Not applicable to items that have been considered in past 2 meetings or similar proposals. Effective as accountability.</a:t>
            </a:r>
          </a:p>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smtClean="0"/>
              <a:t>C. Members Cont’d			</a:t>
            </a:r>
            <a:endParaRPr lang="en-US"/>
          </a:p>
        </p:txBody>
      </p:sp>
      <p:sp>
        <p:nvSpPr>
          <p:cNvPr id="3" name="Content Placeholder 2"/>
          <p:cNvSpPr>
            <a:spLocks noGrp="1"/>
          </p:cNvSpPr>
          <p:nvPr>
            <p:ph idx="1"/>
          </p:nvPr>
        </p:nvSpPr>
        <p:spPr/>
        <p:txBody>
          <a:bodyPr/>
          <a:lstStyle/>
          <a:p>
            <a:r>
              <a:rPr lang="en-US" dirty="1" smtClean="0"/>
              <a:t>Access to Records – Increased rights for members </a:t>
            </a:r>
          </a:p>
          <a:p>
            <a:pPr lvl="1"/>
            <a:r>
              <a:rPr lang="en-US" dirty="1" smtClean="0"/>
              <a:t>Old Act: Provides members with access to their society’s corporate records, but allows the bylaws to restrict. </a:t>
            </a:r>
          </a:p>
          <a:p>
            <a:pPr lvl="1"/>
            <a:r>
              <a:rPr lang="en-US" dirty="1" smtClean="0"/>
              <a:t>New Act: </a:t>
            </a:r>
            <a:r>
              <a:rPr lang="en-US" sz="1400" dirty="1" smtClean="0"/>
              <a:t>Provides member access to all corporate records, but allows the bylaws to restrict access to directors’ meeting records and accounting records. </a:t>
            </a:r>
            <a:endParaRPr lang="en-US" sz="2000" smtClean="0"/>
          </a:p>
          <a:p>
            <a:pPr lvl="1"/>
            <a:r>
              <a:rPr lang="en-US" sz="1400" dirty="1" smtClean="0"/>
              <a:t>Directors may restrict members’ access to register of members if access would be harmful to the society or a member.</a:t>
            </a:r>
            <a:endParaRPr 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smtClean="0"/>
              <a:t>C. Members Cont’d</a:t>
            </a:r>
            <a:endParaRPr lang="en-US"/>
          </a:p>
        </p:txBody>
      </p:sp>
      <p:sp>
        <p:nvSpPr>
          <p:cNvPr id="3" name="Content Placeholder 2"/>
          <p:cNvSpPr>
            <a:spLocks noGrp="1"/>
          </p:cNvSpPr>
          <p:nvPr>
            <p:ph idx="1"/>
          </p:nvPr>
        </p:nvSpPr>
        <p:spPr/>
        <p:txBody>
          <a:bodyPr/>
          <a:lstStyle/>
          <a:p>
            <a:r>
              <a:rPr lang="en-US" dirty="1" smtClean="0"/>
              <a:t>Remedies </a:t>
            </a:r>
          </a:p>
          <a:p>
            <a:pPr lvl="1"/>
            <a:r>
              <a:rPr lang="en-US" dirty="1" smtClean="0"/>
              <a:t>Old Act:</a:t>
            </a:r>
          </a:p>
          <a:p>
            <a:pPr lvl="2"/>
            <a:r>
              <a:rPr lang="en-US" dirty="1" smtClean="0"/>
              <a:t>Court may remedy the consequences of a corporate mistake (e.g., an improperly called meeting).  No other court orders are available.</a:t>
            </a:r>
          </a:p>
          <a:p>
            <a:pPr lvl="2"/>
            <a:r>
              <a:rPr lang="en-US" dirty="1" smtClean="0"/>
              <a:t>Registrar may order a society to provide copies of financial statements.</a:t>
            </a:r>
          </a:p>
          <a:p>
            <a:pPr lvl="1"/>
            <a:r>
              <a:rPr lang="en-US" dirty="1" smtClean="0"/>
              <a:t>New Act: </a:t>
            </a:r>
          </a:p>
          <a:p>
            <a:pPr lvl="2"/>
            <a:r>
              <a:rPr lang="en-US" sz="1400" dirty="1" smtClean="0"/>
              <a:t>Court remedies/orders now include: remedying corporate mistakes</a:t>
            </a:r>
            <a:r>
              <a:rPr lang="en-US" dirty="1" smtClean="0"/>
              <a:t>; remedies for members that claim to be oppressed by an action of the society; derivative actions (to defend or maintain an action on behalf of the society); compliance or restraining orders; orders correcting corporate records or declaring the contents of missing records.</a:t>
            </a:r>
          </a:p>
          <a:p>
            <a:pPr lvl="2"/>
            <a:r>
              <a:rPr lang="en-US" dirty="1" smtClean="0"/>
              <a:t>Registrar may order a society to provide copies of financial statements, or any other corporate records to which a person has a right of access.</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smtClean="0"/>
              <a:t>D. Directors</a:t>
            </a:r>
            <a:endParaRPr lang="en-US"/>
          </a:p>
        </p:txBody>
      </p:sp>
      <p:sp>
        <p:nvSpPr>
          <p:cNvPr id="3" name="Content Placeholder 2"/>
          <p:cNvSpPr>
            <a:spLocks noGrp="1"/>
          </p:cNvSpPr>
          <p:nvPr>
            <p:ph idx="1"/>
          </p:nvPr>
        </p:nvSpPr>
        <p:spPr/>
        <p:txBody>
          <a:bodyPr/>
          <a:lstStyle/>
          <a:p>
            <a:r>
              <a:rPr lang="en-US" sz="1200" dirty="1" smtClean="0"/>
              <a:t>Becoming a Director/ Qualifications</a:t>
            </a:r>
          </a:p>
          <a:p>
            <a:r>
              <a:rPr lang="en-US" sz="1200" dirty="1" smtClean="0"/>
              <a:t>Old Act</a:t>
            </a:r>
          </a:p>
          <a:p>
            <a:pPr lvl="1"/>
            <a:r>
              <a:rPr lang="en-US" sz="1200" dirty="1" smtClean="0"/>
              <a:t>Contained no qualifications for directors or senior managers. </a:t>
            </a:r>
          </a:p>
          <a:p>
            <a:pPr lvl="1"/>
            <a:r>
              <a:rPr lang="en-US" sz="1200" dirty="1" smtClean="0"/>
              <a:t>Required at least 3 directors, one of whom must reside in BC. </a:t>
            </a:r>
          </a:p>
          <a:p>
            <a:pPr lvl="1"/>
            <a:r>
              <a:rPr lang="en-US" sz="1200" dirty="1" smtClean="0"/>
              <a:t>Did not require that directors formally consent. </a:t>
            </a:r>
          </a:p>
          <a:p>
            <a:r>
              <a:rPr lang="en-US" sz="1200" dirty="1" smtClean="0"/>
              <a:t>New Act</a:t>
            </a:r>
          </a:p>
          <a:p>
            <a:pPr lvl="1"/>
            <a:r>
              <a:rPr lang="en-US" sz="1200" dirty="1" smtClean="0"/>
              <a:t>Ex Officio Directors may be appointed. (eg – not appointed but serve on board because they hold another office). Senior managers – New. Directors may appoint Senior manger to exercise the directors authority as a whole or with respect to a particular unit of the Society.</a:t>
            </a:r>
          </a:p>
          <a:p>
            <a:pPr lvl="1"/>
            <a:r>
              <a:rPr lang="en-US" sz="1200" dirty="1" smtClean="0"/>
              <a:t>Must be at least 18 (does not apply until November 28, 2018).  All appointed directors must consent.</a:t>
            </a:r>
          </a:p>
          <a:p>
            <a:pPr lvl="1"/>
            <a:r>
              <a:rPr lang="en-US" sz="1200" dirty="1" smtClean="0"/>
              <a:t>Must still no have been convicted of an offense involving fraud in five years, be an undischarged bankrupt; or be found by a court to be incapable of managing their own affairs. May add additional qualifications (eg- all members must be or have been firefighters)</a:t>
            </a:r>
          </a:p>
          <a:p>
            <a:pPr lvl="1"/>
            <a:r>
              <a:rPr lang="en-US" sz="1200" dirty="1" smtClean="0"/>
              <a:t>Societies, other than “member-funded societies”, must have at least 3 directors, one of whom must be ordinarily resident in BC; “member-funded societies” need only have one director and none of the directors need be ordinarily resident.</a:t>
            </a:r>
          </a:p>
          <a:p>
            <a:pPr lvl="1"/>
            <a:r>
              <a:rPr lang="en-US" sz="1200" dirty="1" smtClean="0"/>
              <a:t>As Employees- A majority of Directors must not also be employees or contractors. </a:t>
            </a:r>
          </a:p>
          <a:p>
            <a:pPr lvl="1"/>
            <a:endParaRPr lang="en-US" smtClean="0"/>
          </a:p>
          <a:p>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smtClean="0"/>
              <a:t>D. Directors Cont’d</a:t>
            </a:r>
            <a:endParaRPr lang="en-US"/>
          </a:p>
        </p:txBody>
      </p:sp>
      <p:sp>
        <p:nvSpPr>
          <p:cNvPr id="3" name="Content Placeholder 2"/>
          <p:cNvSpPr>
            <a:spLocks noGrp="1"/>
          </p:cNvSpPr>
          <p:nvPr>
            <p:ph idx="1"/>
          </p:nvPr>
        </p:nvSpPr>
        <p:spPr/>
        <p:txBody>
          <a:bodyPr/>
          <a:lstStyle/>
          <a:p>
            <a:r>
              <a:rPr lang="en-US" dirty="1" smtClean="0"/>
              <a:t>Remuneration</a:t>
            </a:r>
          </a:p>
          <a:p>
            <a:pPr lvl="1"/>
            <a:r>
              <a:rPr lang="en-US" dirty="1" smtClean="0"/>
              <a:t>Old Act: </a:t>
            </a:r>
          </a:p>
          <a:p>
            <a:pPr lvl="2"/>
            <a:r>
              <a:rPr lang="en-US" dirty="1" smtClean="0"/>
              <a:t>Silent on remuneration, payment of or disclosure of payment to directors.</a:t>
            </a:r>
          </a:p>
          <a:p>
            <a:pPr lvl="1"/>
            <a:r>
              <a:rPr lang="en-US" dirty="1" smtClean="0"/>
              <a:t>New Act:</a:t>
            </a:r>
          </a:p>
          <a:p>
            <a:pPr lvl="2"/>
            <a:r>
              <a:rPr lang="en-US" dirty="1" smtClean="0"/>
              <a:t>No director remuneration unless permitted in bylaws (n/a until November 28,2018).</a:t>
            </a:r>
          </a:p>
          <a:p>
            <a:pPr lvl="2"/>
            <a:r>
              <a:rPr lang="en-US" dirty="1" smtClean="0"/>
              <a:t>Amounts must be disclosed  in annual financial statements.</a:t>
            </a:r>
          </a:p>
          <a:p>
            <a:pPr lvl="2"/>
            <a:r>
              <a:rPr lang="en-US" dirty="1" smtClean="0"/>
              <a:t>Reimbursements permitted unless bylaws or regulations restrict.</a:t>
            </a:r>
          </a:p>
          <a:p>
            <a:r>
              <a:rPr lang="en-US" dirty="1" smtClean="0"/>
              <a:t>Resolutions </a:t>
            </a:r>
          </a:p>
          <a:p>
            <a:pPr lvl="1"/>
            <a:r>
              <a:rPr lang="en-US" dirty="1" smtClean="0"/>
              <a:t>Old Act: </a:t>
            </a:r>
          </a:p>
          <a:p>
            <a:pPr lvl="2"/>
            <a:r>
              <a:rPr lang="en-US" dirty="1" smtClean="0"/>
              <a:t>Had to pass resolutions at meetings. </a:t>
            </a:r>
          </a:p>
          <a:p>
            <a:pPr lvl="1"/>
            <a:r>
              <a:rPr lang="en-US" dirty="1" smtClean="0"/>
              <a:t>New Act:</a:t>
            </a:r>
          </a:p>
          <a:p>
            <a:pPr lvl="2"/>
            <a:r>
              <a:rPr lang="en-US" dirty="1" smtClean="0"/>
              <a:t>May be signed by directors rather than passed at in person meeting. These must be signed by all directors unless bylaws state a lesser number is sufficient.</a:t>
            </a:r>
          </a:p>
          <a:p>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smtClean="0"/>
              <a:t>D. Directors Cont’d</a:t>
            </a:r>
            <a:endParaRPr lang="en-US"/>
          </a:p>
        </p:txBody>
      </p:sp>
      <p:sp>
        <p:nvSpPr>
          <p:cNvPr id="3" name="Content Placeholder 2"/>
          <p:cNvSpPr>
            <a:spLocks noGrp="1"/>
          </p:cNvSpPr>
          <p:nvPr>
            <p:ph idx="1"/>
          </p:nvPr>
        </p:nvSpPr>
        <p:spPr/>
        <p:txBody>
          <a:bodyPr/>
          <a:lstStyle/>
          <a:p>
            <a:r>
              <a:rPr lang="en-US" dirty="1" smtClean="0"/>
              <a:t>Directors Actions:</a:t>
            </a:r>
          </a:p>
          <a:p>
            <a:pPr lvl="1"/>
            <a:r>
              <a:rPr lang="en-US" dirty="1" smtClean="0"/>
              <a:t>Old Act:</a:t>
            </a:r>
          </a:p>
          <a:p>
            <a:pPr lvl="2"/>
            <a:r>
              <a:rPr lang="en-US" dirty="1" smtClean="0"/>
              <a:t>Directors have fiduciary duty to act in the best interests of the society.</a:t>
            </a:r>
          </a:p>
          <a:p>
            <a:pPr lvl="2"/>
            <a:r>
              <a:rPr lang="en-US" dirty="1" smtClean="0"/>
              <a:t>Indemnification for directors’ liability only permitted with approval of court.</a:t>
            </a:r>
          </a:p>
          <a:p>
            <a:pPr lvl="1"/>
            <a:r>
              <a:rPr lang="en-US" dirty="1" smtClean="0"/>
              <a:t>New Act:</a:t>
            </a:r>
          </a:p>
          <a:p>
            <a:pPr lvl="2"/>
            <a:r>
              <a:rPr lang="en-US" dirty="1" smtClean="0"/>
              <a:t>Fiduciary duty to act in the Society’s best interests </a:t>
            </a:r>
            <a:r>
              <a:rPr lang="en-US" u="sng" dirty="1" smtClean="0"/>
              <a:t>with a view to its purposes.</a:t>
            </a:r>
          </a:p>
          <a:p>
            <a:pPr lvl="2"/>
            <a:r>
              <a:rPr lang="en-US" dirty="1" smtClean="0"/>
              <a:t>Indemnification for Director’s liability is allowed without court approval but Society may restrict entitlement in bylaws.</a:t>
            </a:r>
          </a:p>
          <a:p>
            <a:pPr lvl="2"/>
            <a:r>
              <a:rPr lang="en-US" dirty="1" smtClean="0"/>
              <a:t>May be personally liable for unauthorized distribution of Society’s money or assets.</a:t>
            </a:r>
          </a:p>
          <a:p>
            <a:pPr lvl="2"/>
            <a:r>
              <a:rPr lang="en-US" dirty="1" smtClean="0"/>
              <a:t>May be relieved of liability of reasonably relied on professional advice or who acted honestly and reasonably.</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smtClean="0"/>
              <a:t>D. Directors Cont’d</a:t>
            </a:r>
            <a:endParaRPr lang="en-US"/>
          </a:p>
        </p:txBody>
      </p:sp>
      <p:sp>
        <p:nvSpPr>
          <p:cNvPr id="3" name="Content Placeholder 2"/>
          <p:cNvSpPr>
            <a:spLocks noGrp="1"/>
          </p:cNvSpPr>
          <p:nvPr>
            <p:ph idx="1"/>
          </p:nvPr>
        </p:nvSpPr>
        <p:spPr/>
        <p:txBody>
          <a:bodyPr/>
          <a:lstStyle/>
          <a:p>
            <a:r>
              <a:rPr lang="en-US" dirty="1" smtClean="0"/>
              <a:t>Conflict of Interest:</a:t>
            </a:r>
          </a:p>
          <a:p>
            <a:pPr lvl="1"/>
            <a:r>
              <a:rPr lang="en-US" dirty="1" smtClean="0"/>
              <a:t>Old Act:</a:t>
            </a:r>
          </a:p>
          <a:p>
            <a:pPr lvl="2"/>
            <a:r>
              <a:rPr lang="en-US" dirty="1" smtClean="0"/>
              <a:t>Directors must disclose interests in proposed contracts.</a:t>
            </a:r>
          </a:p>
          <a:p>
            <a:pPr lvl="1"/>
            <a:r>
              <a:rPr lang="en-US" dirty="1" smtClean="0"/>
              <a:t>New Act:</a:t>
            </a:r>
          </a:p>
          <a:p>
            <a:pPr lvl="2"/>
            <a:r>
              <a:rPr lang="en-US" dirty="1" smtClean="0"/>
              <a:t>Must Disclose material interests in proposed or existing contracts or transactions or in a matter that might put a director’s interest in conflict with the directors’ duties to the society. </a:t>
            </a:r>
          </a:p>
          <a:p>
            <a:pPr lvl="2"/>
            <a:r>
              <a:rPr lang="en-US" dirty="1" smtClean="0"/>
              <a:t>Disclosures must be recorded and accessible to members.</a:t>
            </a:r>
          </a:p>
          <a:p>
            <a:endParaRPr lang="en-US"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smtClean="0"/>
              <a:t>E. Meetings</a:t>
            </a:r>
            <a:endParaRPr lang="en-US"/>
          </a:p>
        </p:txBody>
      </p:sp>
      <p:sp>
        <p:nvSpPr>
          <p:cNvPr id="3" name="Content Placeholder 2"/>
          <p:cNvSpPr>
            <a:spLocks noGrp="1"/>
          </p:cNvSpPr>
          <p:nvPr>
            <p:ph idx="1"/>
          </p:nvPr>
        </p:nvSpPr>
        <p:spPr/>
        <p:txBody>
          <a:bodyPr/>
          <a:lstStyle/>
          <a:p>
            <a:r>
              <a:rPr lang="en-US" dirty="1" smtClean="0"/>
              <a:t>Electronic meetings and Notice:</a:t>
            </a:r>
          </a:p>
          <a:p>
            <a:pPr lvl="1"/>
            <a:r>
              <a:rPr lang="en-US" dirty="1" smtClean="0"/>
              <a:t>Old Act: </a:t>
            </a:r>
          </a:p>
          <a:p>
            <a:pPr lvl="2"/>
            <a:r>
              <a:rPr lang="en-US" dirty="1" smtClean="0"/>
              <a:t>Had to mail notice and hold actual meeting. </a:t>
            </a:r>
          </a:p>
          <a:p>
            <a:pPr lvl="1"/>
            <a:r>
              <a:rPr lang="en-US" dirty="1" smtClean="0"/>
              <a:t>New Act:</a:t>
            </a:r>
          </a:p>
          <a:p>
            <a:pPr lvl="2"/>
            <a:r>
              <a:rPr lang="en-US" dirty="1" smtClean="0"/>
              <a:t>May give electronic notice for meetings.</a:t>
            </a:r>
          </a:p>
          <a:p>
            <a:pPr lvl="2"/>
            <a:r>
              <a:rPr lang="en-US" dirty="1" smtClean="0"/>
              <a:t>Electronic voting and meetings allowed.</a:t>
            </a:r>
          </a:p>
          <a:p>
            <a:r>
              <a:rPr lang="en-US" dirty="1" smtClean="0"/>
              <a:t>AGM</a:t>
            </a:r>
          </a:p>
          <a:p>
            <a:pPr lvl="1"/>
            <a:r>
              <a:rPr lang="en-US" dirty="1" smtClean="0"/>
              <a:t>Old Act: Had to actually hold AGM. Must be held within 15 months of last AGM.</a:t>
            </a:r>
          </a:p>
          <a:p>
            <a:pPr lvl="1"/>
            <a:r>
              <a:rPr lang="en-US" dirty="1" smtClean="0"/>
              <a:t>New Act:</a:t>
            </a:r>
          </a:p>
          <a:p>
            <a:pPr lvl="2"/>
            <a:r>
              <a:rPr lang="en-US" dirty="1" smtClean="0"/>
              <a:t>AGM need not actually be held if all voting members pass a consent resolution on the business. </a:t>
            </a:r>
          </a:p>
          <a:p>
            <a:pPr lvl="2"/>
            <a:r>
              <a:rPr lang="en-US" dirty="1" smtClean="0"/>
              <a:t>AGM held once per year (no other timing restrictions).</a:t>
            </a:r>
          </a:p>
          <a:p>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smtClean="0"/>
              <a:t>F. Filings Moving Forward</a:t>
            </a:r>
            <a:endParaRPr lang="en-US"/>
          </a:p>
        </p:txBody>
      </p:sp>
      <p:sp>
        <p:nvSpPr>
          <p:cNvPr id="3" name="Content Placeholder 2"/>
          <p:cNvSpPr>
            <a:spLocks noGrp="1"/>
          </p:cNvSpPr>
          <p:nvPr>
            <p:ph idx="1"/>
          </p:nvPr>
        </p:nvSpPr>
        <p:spPr/>
        <p:txBody>
          <a:bodyPr/>
          <a:lstStyle/>
          <a:p>
            <a:r>
              <a:rPr lang="en-US" dirty="1" smtClean="0"/>
              <a:t>Can now file electronically: (Under old Act, had to file everything in paper).</a:t>
            </a:r>
          </a:p>
          <a:p>
            <a:pPr lvl="1"/>
            <a:r>
              <a:rPr lang="en-US" dirty="1" smtClean="0"/>
              <a:t>Incorporation documents; </a:t>
            </a:r>
          </a:p>
          <a:p>
            <a:pPr lvl="1"/>
            <a:r>
              <a:rPr lang="en-US" dirty="1" smtClean="0"/>
              <a:t>Transition application; </a:t>
            </a:r>
          </a:p>
          <a:p>
            <a:pPr lvl="1"/>
            <a:r>
              <a:rPr lang="en-US" dirty="1" smtClean="0"/>
              <a:t>Annual filings; </a:t>
            </a:r>
          </a:p>
          <a:p>
            <a:pPr lvl="1"/>
            <a:r>
              <a:rPr lang="en-US" dirty="1" smtClean="0"/>
              <a:t>Changes to Address or Board of Directors</a:t>
            </a:r>
          </a:p>
          <a:p>
            <a:r>
              <a:rPr lang="en-US" dirty="1" smtClean="0"/>
              <a:t>New System will continuously refresh so that the online changes made by societies will immediately be updated online. </a:t>
            </a:r>
          </a:p>
          <a:p>
            <a:r>
              <a:rPr lang="en-US" dirty="1" smtClean="0"/>
              <a:t>Record Keeping:</a:t>
            </a:r>
          </a:p>
          <a:p>
            <a:pPr lvl="1"/>
            <a:r>
              <a:rPr lang="en-US" dirty="1" smtClean="0"/>
              <a:t>Old Act: </a:t>
            </a:r>
          </a:p>
          <a:p>
            <a:pPr lvl="2"/>
            <a:r>
              <a:rPr lang="en-US" dirty="1" smtClean="0"/>
              <a:t>Was vague on record keeping requirements. </a:t>
            </a:r>
          </a:p>
          <a:p>
            <a:pPr lvl="1"/>
            <a:r>
              <a:rPr lang="en-US" dirty="1" smtClean="0"/>
              <a:t>New Act:</a:t>
            </a:r>
          </a:p>
          <a:p>
            <a:pPr lvl="2"/>
            <a:r>
              <a:rPr lang="en-US" dirty="1" smtClean="0"/>
              <a:t>Clarifies record keeping and access.</a:t>
            </a:r>
          </a:p>
          <a:p>
            <a:pPr lvl="2"/>
            <a:r>
              <a:rPr lang="en-US" dirty="1" smtClean="0"/>
              <a:t>May keep records in physical or electronic form (provided appropriate precautions are taken).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smtClean="0"/>
              <a:t>G. Different Treatments for of Classifications under New Act	</a:t>
            </a:r>
            <a:endParaRPr lang="en-US"/>
          </a:p>
        </p:txBody>
      </p:sp>
      <p:sp>
        <p:nvSpPr>
          <p:cNvPr id="3" name="Content Placeholder 2"/>
          <p:cNvSpPr>
            <a:spLocks noGrp="1"/>
          </p:cNvSpPr>
          <p:nvPr>
            <p:ph idx="1"/>
          </p:nvPr>
        </p:nvSpPr>
        <p:spPr/>
        <p:txBody>
          <a:bodyPr/>
          <a:lstStyle/>
          <a:p>
            <a:r>
              <a:rPr lang="en-US" dirty="1" smtClean="0"/>
              <a:t>Old Act:</a:t>
            </a:r>
          </a:p>
          <a:p>
            <a:pPr lvl="1"/>
            <a:r>
              <a:rPr lang="en-US" dirty="1" smtClean="0"/>
              <a:t>Only societies that </a:t>
            </a:r>
            <a:r>
              <a:rPr lang="en-US" u="sng" dirty="1" smtClean="0"/>
              <a:t>do not</a:t>
            </a:r>
            <a:r>
              <a:rPr lang="en-US" dirty="1" smtClean="0"/>
              <a:t> have a charitable purpose:</a:t>
            </a:r>
          </a:p>
          <a:p>
            <a:pPr lvl="2"/>
            <a:r>
              <a:rPr lang="en-US" dirty="1" smtClean="0"/>
              <a:t>can, on their winding up, distribute assets without restriction, and</a:t>
            </a:r>
          </a:p>
          <a:p>
            <a:pPr lvl="2"/>
            <a:r>
              <a:rPr lang="en-US" dirty="1" smtClean="0"/>
              <a:t> can convert to companies.</a:t>
            </a:r>
          </a:p>
          <a:p>
            <a:pPr lvl="1"/>
            <a:r>
              <a:rPr lang="en-US" dirty="1" smtClean="0"/>
              <a:t>Otherwise, all societies are treated the same.</a:t>
            </a:r>
          </a:p>
          <a:p>
            <a:r>
              <a:rPr lang="en-US" dirty="1" smtClean="0"/>
              <a:t>New Act:</a:t>
            </a:r>
          </a:p>
          <a:p>
            <a:pPr lvl="1"/>
            <a:r>
              <a:rPr lang="en-US" dirty="1" smtClean="0"/>
              <a:t>New Concept that allows two levels of public transparency and accountability. </a:t>
            </a:r>
          </a:p>
          <a:p>
            <a:pPr lvl="1"/>
            <a:r>
              <a:rPr lang="en-US" dirty="1" smtClean="0"/>
              <a:t>Member Funded vs Non Member Funded. </a:t>
            </a:r>
          </a:p>
          <a:p>
            <a:pPr lvl="1"/>
            <a:r>
              <a:rPr lang="en-US" dirty="1" smtClean="0"/>
              <a:t>Member-funded societies are funded primarily by their own members to carry on activities for the benefit of those members.  </a:t>
            </a:r>
          </a:p>
          <a:p>
            <a:pPr lvl="1"/>
            <a:r>
              <a:rPr lang="en-US" dirty="1" smtClean="0"/>
              <a:t>A society cannot be a member-funded society if it receives significant public donations or government funding  or is a type of society that is specifically not allowed to be a member-funded society under the Act or the regulations (a Charity).</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smtClean="0"/>
              <a:t>Overview		</a:t>
            </a:r>
            <a:endParaRPr lang="en-US"/>
          </a:p>
        </p:txBody>
      </p:sp>
      <p:sp>
        <p:nvSpPr>
          <p:cNvPr id="3" name="Content Placeholder 2"/>
          <p:cNvSpPr>
            <a:spLocks noGrp="1"/>
          </p:cNvSpPr>
          <p:nvPr>
            <p:ph idx="1"/>
          </p:nvPr>
        </p:nvSpPr>
        <p:spPr/>
        <p:txBody>
          <a:bodyPr/>
          <a:lstStyle/>
          <a:p>
            <a:pPr marL="342900" indent="-342900">
              <a:buFont typeface="+mj-lt"/>
              <a:buAutoNum type="arabicPeriod" startAt="1"/>
            </a:pPr>
            <a:r>
              <a:rPr lang="en-US" sz="1800" dirty="1" smtClean="0"/>
              <a:t>Why is the Society Act changing?</a:t>
            </a:r>
          </a:p>
          <a:p>
            <a:pPr marL="342900" indent="-342900">
              <a:buFont typeface="+mj-lt"/>
              <a:buAutoNum type="arabicPeriod" startAt="1"/>
            </a:pPr>
            <a:r>
              <a:rPr lang="en-US" sz="1800" dirty="1" smtClean="0"/>
              <a:t>What does this change mean for BC Societies?</a:t>
            </a:r>
          </a:p>
          <a:p>
            <a:pPr marL="342900" indent="-342900">
              <a:buFont typeface="+mj-lt"/>
              <a:buAutoNum type="arabicPeriod" startAt="1"/>
            </a:pPr>
            <a:r>
              <a:rPr lang="en-US" sz="1800" dirty="1" smtClean="0"/>
              <a:t>What are the significant changes under the new Act?</a:t>
            </a:r>
          </a:p>
          <a:p>
            <a:pPr marL="342900" indent="-342900">
              <a:buFont typeface="+mj-lt"/>
              <a:buAutoNum type="arabicPeriod" startAt="1"/>
            </a:pPr>
            <a:r>
              <a:rPr lang="en-US" sz="1800" dirty="1" smtClean="0"/>
              <a:t>What opportunities do these changes present BC Societies with?</a:t>
            </a:r>
          </a:p>
          <a:p>
            <a:pPr marL="342900" indent="-342900">
              <a:buFont typeface="+mj-lt"/>
              <a:buAutoNum type="arabicPeriod" startAt="1"/>
            </a:pPr>
            <a:r>
              <a:rPr lang="en-US" sz="1800" dirty="1" smtClean="0"/>
              <a:t>How (and when) do you transition an existing society to the new Act? </a:t>
            </a:r>
          </a:p>
          <a:p>
            <a:pPr marL="342900" indent="-342900">
              <a:buFont typeface="+mj-lt"/>
              <a:buAutoNum type="arabicPeriod" startAt="1"/>
            </a:pPr>
            <a:r>
              <a:rPr lang="en-US" sz="1800" dirty="1" smtClean="0"/>
              <a:t>What if you want to change your bylaws?</a:t>
            </a:r>
          </a:p>
          <a:p>
            <a:pPr marL="342900" indent="-342900">
              <a:buFont typeface="+mj-lt"/>
              <a:buAutoNum type="arabicPeriod" startAt="1"/>
            </a:pPr>
            <a:r>
              <a:rPr lang="en-US" sz="1800" dirty="1" smtClean="0"/>
              <a:t>What does this new Act mean for Societies after transition?</a:t>
            </a:r>
            <a:endParaRPr lang="en-US" sz="180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smtClean="0"/>
              <a:t>Member Funded or Non Member Funded</a:t>
            </a:r>
            <a:endParaRPr lang="en-US"/>
          </a:p>
        </p:txBody>
      </p:sp>
      <p:sp>
        <p:nvSpPr>
          <p:cNvPr id="3" name="Content Placeholder 2"/>
          <p:cNvSpPr>
            <a:spLocks noGrp="1"/>
          </p:cNvSpPr>
          <p:nvPr>
            <p:ph idx="1"/>
          </p:nvPr>
        </p:nvSpPr>
        <p:spPr/>
        <p:txBody>
          <a:bodyPr/>
          <a:lstStyle/>
          <a:p>
            <a:r>
              <a:rPr lang="en-CA" sz="1400" dirty="1" smtClean="0"/>
              <a:t>A Society may not be considered member funded if it:</a:t>
            </a:r>
          </a:p>
          <a:p>
            <a:pPr lvl="1"/>
            <a:r>
              <a:rPr lang="en-CA" sz="1400" dirty="1" smtClean="0"/>
              <a:t>is a registered charity; or </a:t>
            </a:r>
          </a:p>
          <a:p>
            <a:pPr lvl="1"/>
            <a:r>
              <a:rPr lang="en-CA" sz="1400" dirty="1" smtClean="0"/>
              <a:t>if it receives public donations or government funding over a certain amount, determined by the following formulas:</a:t>
            </a:r>
            <a:endParaRPr lang="en-US" sz="1400" smtClean="0"/>
          </a:p>
          <a:p>
            <a:pPr lvl="2"/>
            <a:r>
              <a:rPr lang="en-CA" sz="1400" dirty="1" smtClean="0"/>
              <a:t>If the amount of public donations plus government funding received over a two-year period is $20,000 or less, then a society CAN be a member-funded society;</a:t>
            </a:r>
            <a:endParaRPr lang="en-US" sz="1400" smtClean="0"/>
          </a:p>
          <a:p>
            <a:pPr lvl="2"/>
            <a:r>
              <a:rPr lang="en-CA" sz="1400" dirty="1" smtClean="0"/>
              <a:t>If the amount is more than $20,000 but is 10% or less of the society’s gross income for that same two-year period, the society CAN be a member-funded society; and</a:t>
            </a:r>
          </a:p>
          <a:p>
            <a:pPr lvl="2"/>
            <a:r>
              <a:rPr lang="en-CA" sz="1400" dirty="1" smtClean="0"/>
              <a:t>If the amount is more than $20,000 and is more than 10% of the society’s gross income for that same two-year period, the society CANNOT be a member-funded society.</a:t>
            </a:r>
            <a:endParaRPr lang="en-US" sz="1400" smtClean="0"/>
          </a:p>
          <a:p>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smtClean="0"/>
              <a:t>G. Member Funded vs Publically Funded</a:t>
            </a:r>
            <a:endParaRPr lang="en-US"/>
          </a:p>
        </p:txBody>
      </p:sp>
      <p:sp>
        <p:nvSpPr>
          <p:cNvPr id="3" name="Content Placeholder 2"/>
          <p:cNvSpPr>
            <a:spLocks noGrp="1"/>
          </p:cNvSpPr>
          <p:nvPr>
            <p:ph idx="1"/>
          </p:nvPr>
        </p:nvSpPr>
        <p:spPr/>
        <p:txBody>
          <a:bodyPr/>
          <a:lstStyle/>
          <a:p>
            <a:r>
              <a:rPr lang="en-US" dirty="1" smtClean="0"/>
              <a:t>Member Funded- What are they?</a:t>
            </a:r>
          </a:p>
          <a:p>
            <a:pPr lvl="1"/>
            <a:r>
              <a:rPr lang="en-US" dirty="1" smtClean="0"/>
              <a:t>Primarily funded by members  and carry on activities for benefit of members, not the benefit of general public</a:t>
            </a:r>
          </a:p>
          <a:p>
            <a:pPr lvl="1"/>
            <a:r>
              <a:rPr lang="en-US" dirty="1" smtClean="0"/>
              <a:t>Eg. Sports societies, professional groups, etc. NOT registered charities, student or hospital societies, or independent schools.</a:t>
            </a:r>
          </a:p>
          <a:p>
            <a:pPr lvl="1"/>
            <a:r>
              <a:rPr lang="en-US" dirty="1" smtClean="0"/>
              <a:t>This will have to be set out in the new Constitution.</a:t>
            </a:r>
          </a:p>
          <a:p>
            <a:pPr lvl="1"/>
            <a:r>
              <a:rPr lang="en-US" dirty="1" smtClean="0"/>
              <a:t>Consult Counsel to determine what kind of society you are.</a:t>
            </a:r>
          </a:p>
          <a:p>
            <a:r>
              <a:rPr lang="en-US" dirty="1" smtClean="0"/>
              <a:t>How are they treated differently? </a:t>
            </a:r>
          </a:p>
          <a:p>
            <a:pPr lvl="1"/>
            <a:r>
              <a:rPr lang="en-US" dirty="1" smtClean="0"/>
              <a:t>Member Funded Societies are given less strict requirements than those that are publically funded: </a:t>
            </a:r>
          </a:p>
          <a:p>
            <a:pPr lvl="2"/>
            <a:r>
              <a:rPr lang="en-US" dirty="1" smtClean="0"/>
              <a:t>Less stringent governance standards</a:t>
            </a:r>
          </a:p>
          <a:p>
            <a:pPr lvl="2"/>
            <a:r>
              <a:rPr lang="en-US" dirty="1" smtClean="0"/>
              <a:t>Fewer disclosure and accountability measures to the public</a:t>
            </a:r>
          </a:p>
          <a:p>
            <a:pPr lvl="2"/>
            <a:r>
              <a:rPr lang="en-US" dirty="1" smtClean="0"/>
              <a:t>No Director residency requirement</a:t>
            </a:r>
          </a:p>
          <a:p>
            <a:pPr lvl="2"/>
            <a:r>
              <a:rPr lang="en-US" dirty="1" smtClean="0"/>
              <a:t>No public right to assess financial statements (unless provided in Bylaws)</a:t>
            </a:r>
          </a:p>
          <a:p>
            <a:pPr lvl="2"/>
            <a:r>
              <a:rPr lang="en-US" dirty="1" smtClean="0"/>
              <a:t>May, on winding up, distribute money and property to its members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smtClean="0"/>
              <a:t>G. Member Funded vs Publically Funded Cont’d.</a:t>
            </a:r>
            <a:endParaRPr lang="en-US"/>
          </a:p>
        </p:txBody>
      </p:sp>
      <p:sp>
        <p:nvSpPr>
          <p:cNvPr id="3" name="Content Placeholder 2"/>
          <p:cNvSpPr>
            <a:spLocks noGrp="1"/>
          </p:cNvSpPr>
          <p:nvPr>
            <p:ph idx="1"/>
          </p:nvPr>
        </p:nvSpPr>
        <p:spPr/>
        <p:txBody>
          <a:bodyPr/>
          <a:lstStyle/>
          <a:p>
            <a:r>
              <a:rPr lang="en-US" sz="1200" dirty="1" smtClean="0"/>
              <a:t>Non Member Funded </a:t>
            </a:r>
          </a:p>
          <a:p>
            <a:pPr lvl="1"/>
            <a:r>
              <a:rPr lang="en-US" sz="1200" dirty="1" smtClean="0"/>
              <a:t>Subject to greater accountability, transparency and disclosure measures. Reasoning here is that these societies receive public resources and so should be subject to higher standards of governance, disclosure and transparency than those who do not.</a:t>
            </a:r>
          </a:p>
          <a:p>
            <a:pPr lvl="1"/>
            <a:r>
              <a:rPr lang="en-US" sz="1200" dirty="1" smtClean="0"/>
              <a:t>Eg. Registered charities, those that cannot be member funded, and those that receive more than threshold of funding from public donations or government (&gt; of $20,000 and10% of Society's gross income for preceding 2 financial years).</a:t>
            </a:r>
          </a:p>
          <a:p>
            <a:pPr lvl="2"/>
            <a:r>
              <a:rPr lang="en-US" sz="1200" dirty="1" smtClean="0"/>
              <a:t>Public donations includes gifts to a society other than donations made by a voting member, director, senior manager, employee or spouse or relative of such person.</a:t>
            </a:r>
          </a:p>
          <a:p>
            <a:pPr lvl="2"/>
            <a:r>
              <a:rPr lang="en-US" sz="1200" dirty="1" smtClean="0"/>
              <a:t>Government funding means grants, loans without interest or with interest substantially below market, or similar funding from federal, provincial, municipal, first nations governing bodies or an organization owned or controlled by or an agent of any of the above.</a:t>
            </a:r>
          </a:p>
          <a:p>
            <a:pPr lvl="1"/>
            <a:r>
              <a:rPr lang="en-US" sz="1200" dirty="1" smtClean="0"/>
              <a:t>Must disclose Director Remuneration and most highly remunerated employees / contractors.</a:t>
            </a:r>
          </a:p>
          <a:p>
            <a:pPr lvl="1"/>
            <a:r>
              <a:rPr lang="en-US" sz="1200" dirty="1" smtClean="0"/>
              <a:t>Public has a right to obtain copies of financial statements.</a:t>
            </a:r>
          </a:p>
          <a:p>
            <a:pPr lvl="1"/>
            <a:r>
              <a:rPr lang="en-US" sz="1200" dirty="1" smtClean="0"/>
              <a:t>Minimum 3 Directors- at least one is a BC resident.</a:t>
            </a:r>
          </a:p>
          <a:p>
            <a:pPr lvl="1"/>
            <a:r>
              <a:rPr lang="en-US" sz="1200" dirty="1" smtClean="0"/>
              <a:t>Majority of directors must not be employees or contractors.</a:t>
            </a:r>
          </a:p>
          <a:p>
            <a:pPr lvl="1"/>
            <a:r>
              <a:rPr lang="en-US" sz="1200" dirty="1" smtClean="0"/>
              <a:t>On winding up, assets may only go to other public funded societies, registered charities, qualified donees, or a community service cooperative.</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smtClean="0"/>
              <a:t>H. Other</a:t>
            </a:r>
            <a:endParaRPr lang="en-US"/>
          </a:p>
        </p:txBody>
      </p:sp>
      <p:sp>
        <p:nvSpPr>
          <p:cNvPr id="3" name="Content Placeholder 2"/>
          <p:cNvSpPr>
            <a:spLocks noGrp="1"/>
          </p:cNvSpPr>
          <p:nvPr>
            <p:ph idx="1"/>
          </p:nvPr>
        </p:nvSpPr>
        <p:spPr/>
        <p:txBody>
          <a:bodyPr/>
          <a:lstStyle/>
          <a:p>
            <a:r>
              <a:rPr lang="en-US" dirty="1" smtClean="0"/>
              <a:t>More court remedies/ orders available: under the New Act</a:t>
            </a:r>
          </a:p>
          <a:p>
            <a:pPr lvl="1"/>
            <a:r>
              <a:rPr lang="en-US" dirty="1" smtClean="0"/>
              <a:t>remedying corporate mistakes (was in old act); oppression remedies; derivative actions, compliance or restraining orders; orders correcting corporate records. </a:t>
            </a:r>
          </a:p>
          <a:p>
            <a:pPr lvl="1"/>
            <a:r>
              <a:rPr lang="en-US" dirty="1" smtClean="0"/>
              <a:t>Registrar may order a Society to provide financial statements or any other corporate records which person has a right to.</a:t>
            </a:r>
          </a:p>
          <a:p>
            <a:r>
              <a:rPr lang="en-US" dirty="1" smtClean="0"/>
              <a:t>Incorporation process for new societies is simpler under the new Act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1" smtClean="0"/>
              <a:t>4. What opportunities do these changes present BC Societies with?</a:t>
            </a:r>
            <a:endParaRPr lang="en-US"/>
          </a:p>
        </p:txBody>
      </p:sp>
      <p:sp>
        <p:nvSpPr>
          <p:cNvPr id="3" name="Content Placeholder 2"/>
          <p:cNvSpPr>
            <a:spLocks noGrp="1"/>
          </p:cNvSpPr>
          <p:nvPr>
            <p:ph idx="1"/>
          </p:nvPr>
        </p:nvSpPr>
        <p:spPr/>
        <p:txBody>
          <a:bodyPr/>
          <a:lstStyle/>
          <a:p>
            <a:r>
              <a:rPr lang="en-US" dirty="1" smtClean="0"/>
              <a:t>This transition period provides Societies with an opportunity to:</a:t>
            </a:r>
          </a:p>
          <a:p>
            <a:pPr lvl="1"/>
            <a:r>
              <a:rPr lang="en-US" dirty="1" smtClean="0"/>
              <a:t>Ensure the Society’s governance documents accurately reflect the way it operates; </a:t>
            </a:r>
          </a:p>
          <a:p>
            <a:pPr lvl="1"/>
            <a:r>
              <a:rPr lang="en-US" dirty="1" smtClean="0"/>
              <a:t>Take advantage of certain flexible provisions in the Act, such as:</a:t>
            </a:r>
          </a:p>
          <a:p>
            <a:pPr lvl="2"/>
            <a:r>
              <a:rPr lang="en-US" dirty="1" smtClean="0"/>
              <a:t>Classes of members;</a:t>
            </a:r>
          </a:p>
          <a:p>
            <a:pPr lvl="2"/>
            <a:r>
              <a:rPr lang="en-US" dirty="1" smtClean="0"/>
              <a:t>Proxy and Voting provisions; </a:t>
            </a:r>
          </a:p>
          <a:p>
            <a:pPr lvl="2"/>
            <a:r>
              <a:rPr lang="en-US" dirty="1" smtClean="0"/>
              <a:t>Director Remuneration and certain other Director limits; </a:t>
            </a:r>
          </a:p>
          <a:p>
            <a:pPr lvl="2"/>
            <a:r>
              <a:rPr lang="en-US" dirty="1" smtClean="0"/>
              <a:t>Etc.</a:t>
            </a:r>
          </a:p>
          <a:p>
            <a:pPr lvl="1"/>
            <a:r>
              <a:rPr lang="en-US" dirty="1" smtClean="0"/>
              <a:t>Review and become comfortable with the new Act, regulations, and the Society’s bylaws; </a:t>
            </a:r>
          </a:p>
          <a:p>
            <a:pPr lvl="1"/>
            <a:r>
              <a:rPr lang="en-US" dirty="1" smtClean="0"/>
              <a:t>Refresh the Society’s purposes, structure, governance practices and governing documents. </a:t>
            </a:r>
          </a:p>
          <a:p>
            <a:pPr lvl="1"/>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1" smtClean="0"/>
              <a:t>5. How (and when) do you transition to the new Act? </a:t>
            </a:r>
            <a:endParaRPr lang="en-US"/>
          </a:p>
        </p:txBody>
      </p:sp>
      <p:sp>
        <p:nvSpPr>
          <p:cNvPr id="3" name="Content Placeholder 2"/>
          <p:cNvSpPr>
            <a:spLocks noGrp="1"/>
          </p:cNvSpPr>
          <p:nvPr>
            <p:ph idx="1"/>
          </p:nvPr>
        </p:nvSpPr>
        <p:spPr/>
        <p:txBody>
          <a:bodyPr/>
          <a:lstStyle/>
          <a:p>
            <a:r>
              <a:rPr lang="en-US" dirty="1" smtClean="0"/>
              <a:t>How:</a:t>
            </a:r>
          </a:p>
          <a:p>
            <a:pPr lvl="1"/>
            <a:r>
              <a:rPr lang="en-US" dirty="1" smtClean="0"/>
              <a:t>Electronic Process- mostly a cut and paste or type job to enter the constitution (new shorter form) and bylaws (with provisions moved from Constitution), director information, and Society’s address into the fillable forms.</a:t>
            </a:r>
          </a:p>
          <a:p>
            <a:pPr lvl="1"/>
            <a:r>
              <a:rPr lang="en-US" dirty="1" smtClean="0"/>
              <a:t>Submit online. </a:t>
            </a:r>
          </a:p>
          <a:p>
            <a:r>
              <a:rPr lang="en-US" dirty="1" smtClean="0"/>
              <a:t>Prepare consolidated bylaws in an electronic format that consist of the society’s pre-transition bylaws (either unchanged or if changed, as approved by special resolution of members), and that include other provisions that previously appeared in the society’s constitution, including unalterable provisions.</a:t>
            </a:r>
          </a:p>
          <a:p>
            <a:r>
              <a:rPr lang="en-US" dirty="1" smtClean="0"/>
              <a:t>Deadline to enter data into electronic database is November 28, 2018. </a:t>
            </a:r>
          </a:p>
          <a:p>
            <a:r>
              <a:rPr lang="en-US" dirty="1" smtClean="0"/>
              <a:t>If miss this, the Society will be considered defunct and face subsequent risk of dissolution. </a:t>
            </a:r>
          </a:p>
          <a:p>
            <a:r>
              <a:rPr lang="en-US" dirty="1" smtClean="0"/>
              <a:t>Basic Transition – (simply entering the information) does not require member approval but we do recommend a minimum of board authorization. </a:t>
            </a:r>
          </a:p>
          <a:p>
            <a:r>
              <a:rPr lang="en-US" dirty="1" smtClean="0"/>
              <a:t>Member approval is required if the Society plans to substantially change its bylaws in the transition application. </a:t>
            </a:r>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smtClean="0"/>
              <a:t>6. What does this mean for your Bylaws?	</a:t>
            </a:r>
            <a:endParaRPr lang="en-US"/>
          </a:p>
        </p:txBody>
      </p:sp>
      <p:sp>
        <p:nvSpPr>
          <p:cNvPr id="3" name="Content Placeholder 2"/>
          <p:cNvSpPr>
            <a:spLocks noGrp="1"/>
          </p:cNvSpPr>
          <p:nvPr>
            <p:ph idx="1"/>
          </p:nvPr>
        </p:nvSpPr>
        <p:spPr/>
        <p:txBody>
          <a:bodyPr/>
          <a:lstStyle/>
          <a:p>
            <a:r>
              <a:rPr lang="en-US" sz="1400" dirty="1" smtClean="0"/>
              <a:t>The new Act is now in force</a:t>
            </a:r>
          </a:p>
          <a:p>
            <a:r>
              <a:rPr lang="en-US" sz="1400" dirty="1" smtClean="0"/>
              <a:t>Any provisions of a society’s current bylaws that are inconsistent with the new Act will cease to have effect as of November 28, 2016.</a:t>
            </a:r>
          </a:p>
          <a:p>
            <a:r>
              <a:rPr lang="en-US" sz="1400" dirty="1" smtClean="0"/>
              <a:t>Consider reviewing the bylaws to see where this may apply. This is suggested for best practices and a risk management exercise. </a:t>
            </a:r>
          </a:p>
          <a:p>
            <a:r>
              <a:rPr lang="en-US" sz="1400" dirty="1" smtClean="0"/>
              <a:t>If provisions are no longer effective, the statutory defaults may apply. </a:t>
            </a:r>
          </a:p>
          <a:p>
            <a:r>
              <a:rPr lang="en-US" sz="1400" dirty="1" smtClean="0"/>
              <a:t>Cannot make any changes to Constitution or Bylaws until the Society transitions (but may be done at the same time)</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smtClean="0"/>
              <a:t>6. What does this mean for your Bylaws? Cont’d</a:t>
            </a:r>
            <a:endParaRPr lang="en-US"/>
          </a:p>
        </p:txBody>
      </p:sp>
      <p:sp>
        <p:nvSpPr>
          <p:cNvPr id="3" name="Content Placeholder 2"/>
          <p:cNvSpPr>
            <a:spLocks noGrp="1"/>
          </p:cNvSpPr>
          <p:nvPr>
            <p:ph idx="1"/>
          </p:nvPr>
        </p:nvSpPr>
        <p:spPr/>
        <p:txBody>
          <a:bodyPr/>
          <a:lstStyle/>
          <a:p>
            <a:r>
              <a:rPr lang="en-US" sz="1400" dirty="1" smtClean="0"/>
              <a:t>Options for dealing with Bylaws:</a:t>
            </a:r>
          </a:p>
          <a:p>
            <a:pPr lvl="1"/>
            <a:r>
              <a:rPr lang="en-US" sz="1400" dirty="1" smtClean="0"/>
              <a:t>1. No Changes (Still have to move constitution terms into bylaws)</a:t>
            </a:r>
          </a:p>
          <a:p>
            <a:pPr lvl="2"/>
            <a:r>
              <a:rPr lang="en-US" sz="1400" dirty="1" smtClean="0"/>
              <a:t>No special resolution to transition</a:t>
            </a:r>
          </a:p>
          <a:p>
            <a:pPr lvl="2"/>
            <a:r>
              <a:rPr lang="en-US" sz="1400" dirty="1" smtClean="0"/>
              <a:t>Effectively accept risk of non compliant provisions and allow these bylaws to “fall out”</a:t>
            </a:r>
          </a:p>
          <a:p>
            <a:pPr lvl="2"/>
            <a:r>
              <a:rPr lang="en-US" sz="1400" dirty="1" smtClean="0"/>
              <a:t>Risk could be low practically but certainly not best practices. </a:t>
            </a:r>
          </a:p>
          <a:p>
            <a:pPr lvl="1"/>
            <a:r>
              <a:rPr lang="en-US" sz="1400" dirty="1" smtClean="0"/>
              <a:t>Adopt and File new Bylaws – custom or model. </a:t>
            </a:r>
          </a:p>
          <a:p>
            <a:pPr lvl="2"/>
            <a:r>
              <a:rPr lang="en-US" sz="1400" dirty="1" smtClean="0"/>
              <a:t>Requires member approval of amendments by special resolution.</a:t>
            </a:r>
          </a:p>
          <a:p>
            <a:pPr lvl="2"/>
            <a:r>
              <a:rPr lang="en-US" sz="1400" dirty="1" smtClean="0"/>
              <a:t>Consider whether the Model Bylaws are a good option (an updated version of the Schedule 1 bylaws). </a:t>
            </a:r>
          </a:p>
          <a:p>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smtClean="0"/>
              <a:t>1. Why is the Society Act Changing?</a:t>
            </a:r>
            <a:endParaRPr lang="en-US"/>
          </a:p>
        </p:txBody>
      </p:sp>
      <p:sp>
        <p:nvSpPr>
          <p:cNvPr id="3" name="Content Placeholder 2"/>
          <p:cNvSpPr>
            <a:spLocks noGrp="1"/>
          </p:cNvSpPr>
          <p:nvPr>
            <p:ph idx="1"/>
          </p:nvPr>
        </p:nvSpPr>
        <p:spPr/>
        <p:txBody>
          <a:bodyPr/>
          <a:lstStyle/>
          <a:p>
            <a:r>
              <a:rPr lang="en-US" dirty="1" smtClean="0"/>
              <a:t> General Theme: </a:t>
            </a:r>
          </a:p>
          <a:p>
            <a:pPr lvl="1"/>
            <a:r>
              <a:rPr lang="en-US" dirty="1" smtClean="0"/>
              <a:t>2016 Societies Act replaces 1977 Society Act- this was outdated in many respects including corporate governance and technology.</a:t>
            </a:r>
          </a:p>
          <a:p>
            <a:r>
              <a:rPr lang="en-US" dirty="1" smtClean="0"/>
              <a:t>The New Act intends to:</a:t>
            </a:r>
          </a:p>
          <a:p>
            <a:pPr lvl="1"/>
            <a:r>
              <a:rPr lang="en-US" dirty="1" smtClean="0"/>
              <a:t>Increase governance flexibility for Societies</a:t>
            </a:r>
          </a:p>
          <a:p>
            <a:pPr lvl="2"/>
            <a:r>
              <a:rPr lang="en-US" dirty="1" smtClean="0"/>
              <a:t>Publicly and Member Funded Societies </a:t>
            </a:r>
          </a:p>
          <a:p>
            <a:pPr lvl="2"/>
            <a:r>
              <a:rPr lang="en-US" dirty="1" smtClean="0"/>
              <a:t>Lower Voting threshold for Special Resolutions (3/4 to 2/3)</a:t>
            </a:r>
          </a:p>
          <a:p>
            <a:pPr lvl="1"/>
            <a:r>
              <a:rPr lang="en-US" dirty="1" smtClean="0"/>
              <a:t>Increase Transparency and Accountability for members and public</a:t>
            </a:r>
          </a:p>
          <a:p>
            <a:pPr lvl="1"/>
            <a:r>
              <a:rPr lang="en-US" dirty="1" smtClean="0"/>
              <a:t>Improvements</a:t>
            </a:r>
          </a:p>
          <a:p>
            <a:pPr lvl="2"/>
            <a:r>
              <a:rPr lang="en-US" dirty="1" smtClean="0"/>
              <a:t>Electronic filing;</a:t>
            </a:r>
          </a:p>
          <a:p>
            <a:pPr lvl="2"/>
            <a:r>
              <a:rPr lang="en-US" dirty="1" smtClean="0"/>
              <a:t>Clarified record keeping requirements; </a:t>
            </a:r>
          </a:p>
          <a:p>
            <a:pPr lvl="2"/>
            <a:r>
              <a:rPr lang="en-US" dirty="1" smtClean="0"/>
              <a:t>Lowers threshold for a special resolution; </a:t>
            </a:r>
          </a:p>
          <a:p>
            <a:pPr lvl="2"/>
            <a:r>
              <a:rPr lang="en-US" dirty="1" smtClean="0"/>
              <a:t>Can hold electronic voting and meetings;</a:t>
            </a:r>
          </a:p>
          <a:p>
            <a:pPr lvl="2"/>
            <a:r>
              <a:rPr lang="en-US" dirty="1" smtClean="0"/>
              <a:t>No more unalterable provisions.</a:t>
            </a:r>
          </a:p>
          <a:p>
            <a:pPr lvl="2"/>
            <a:endParaRPr lang="en-US" smtClean="0"/>
          </a:p>
          <a:p>
            <a:pPr lvl="2"/>
            <a:endParaRPr lang="en-US" smtClean="0"/>
          </a:p>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smtClean="0"/>
              <a:t>2. What does this change mean for BC Societies?		</a:t>
            </a:r>
            <a:endParaRPr lang="en-US"/>
          </a:p>
        </p:txBody>
      </p:sp>
      <p:sp>
        <p:nvSpPr>
          <p:cNvPr id="3" name="Content Placeholder 2"/>
          <p:cNvSpPr>
            <a:spLocks noGrp="1"/>
          </p:cNvSpPr>
          <p:nvPr>
            <p:ph idx="1"/>
          </p:nvPr>
        </p:nvSpPr>
        <p:spPr/>
        <p:txBody>
          <a:bodyPr/>
          <a:lstStyle/>
          <a:p>
            <a:r>
              <a:rPr lang="en-US" sz="1800" dirty="1" smtClean="0"/>
              <a:t>All existing societies must actively take steps to “transition” under the new Societies Act</a:t>
            </a:r>
          </a:p>
          <a:p>
            <a:pPr lvl="1"/>
            <a:r>
              <a:rPr lang="en-US" sz="1800" dirty="1" smtClean="0"/>
              <a:t>These steps do not require that much work but do require attention and some consideration. The transition is required but relates more to the entry of information for each society into the new electronic database.</a:t>
            </a:r>
          </a:p>
          <a:p>
            <a:pPr lvl="1"/>
            <a:r>
              <a:rPr lang="en-US" sz="1800" dirty="1" smtClean="0"/>
              <a:t>This process also provides an opportunity for the Societies to ensure that their governance documents accurately reflect the Society and how it is run.</a:t>
            </a:r>
          </a:p>
          <a:p>
            <a:r>
              <a:rPr lang="en-US" sz="1800" dirty="1" smtClean="0"/>
              <a:t>Societies have until November 28, 2018 to transition but (with exceptions) the new Act will apply to all societies as of the in-force date (November 28, 2016).</a:t>
            </a:r>
          </a:p>
          <a:p>
            <a:r>
              <a:rPr lang="en-US" sz="1800" dirty="1" smtClean="0"/>
              <a:t>Newly organized Societies will be formed under the new Societies Act.</a:t>
            </a:r>
          </a:p>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smtClean="0"/>
              <a:t>3. What are the significant changes under the new Act?</a:t>
            </a:r>
            <a:endParaRPr lang="en-US"/>
          </a:p>
        </p:txBody>
      </p:sp>
      <p:sp>
        <p:nvSpPr>
          <p:cNvPr id="3" name="Content Placeholder 2"/>
          <p:cNvSpPr>
            <a:spLocks noGrp="1"/>
          </p:cNvSpPr>
          <p:nvPr>
            <p:ph idx="1"/>
          </p:nvPr>
        </p:nvSpPr>
        <p:spPr/>
        <p:txBody>
          <a:bodyPr/>
          <a:lstStyle/>
          <a:p>
            <a:r>
              <a:rPr lang="en-US" sz="1600" dirty="1" smtClean="0"/>
              <a:t>A. 	Format of Constating Documents (Constitution and Bylaws)</a:t>
            </a:r>
          </a:p>
          <a:p>
            <a:r>
              <a:rPr lang="en-US" sz="1600" dirty="1" smtClean="0"/>
              <a:t>B. 	Special Resolution Threshold</a:t>
            </a:r>
          </a:p>
          <a:p>
            <a:r>
              <a:rPr lang="en-US" sz="1600" dirty="1" smtClean="0"/>
              <a:t>C.  	Members</a:t>
            </a:r>
          </a:p>
          <a:p>
            <a:r>
              <a:rPr lang="en-US" sz="1600" dirty="1" smtClean="0"/>
              <a:t>D.		Directors</a:t>
            </a:r>
          </a:p>
          <a:p>
            <a:r>
              <a:rPr lang="en-US" sz="1600" dirty="1" smtClean="0"/>
              <a:t>E.		Meetings</a:t>
            </a:r>
          </a:p>
          <a:p>
            <a:r>
              <a:rPr lang="en-US" sz="1600" dirty="1" smtClean="0"/>
              <a:t>F. 	Filings Moving Forward</a:t>
            </a:r>
          </a:p>
          <a:p>
            <a:r>
              <a:rPr lang="en-US" sz="1600" dirty="1" smtClean="0"/>
              <a:t>G.	Member Funded vs Non Member Funded</a:t>
            </a:r>
          </a:p>
          <a:p>
            <a:endParaRPr lang="en-US" smtClean="0"/>
          </a:p>
          <a:p>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smtClean="0"/>
              <a:t>A. Format of Constitution and Bylaws</a:t>
            </a:r>
            <a:endParaRPr lang="en-US"/>
          </a:p>
        </p:txBody>
      </p:sp>
      <p:sp>
        <p:nvSpPr>
          <p:cNvPr id="3" name="Content Placeholder 2"/>
          <p:cNvSpPr>
            <a:spLocks noGrp="1"/>
          </p:cNvSpPr>
          <p:nvPr>
            <p:ph idx="1"/>
          </p:nvPr>
        </p:nvSpPr>
        <p:spPr/>
        <p:txBody>
          <a:bodyPr/>
          <a:lstStyle/>
          <a:p>
            <a:r>
              <a:rPr lang="en-US" sz="1400" dirty="1" smtClean="0"/>
              <a:t>Charter Documents</a:t>
            </a:r>
          </a:p>
          <a:p>
            <a:pPr lvl="1"/>
            <a:r>
              <a:rPr lang="en-US" sz="1400" dirty="1" smtClean="0"/>
              <a:t>Retain Constitution and Bylaws, but shift their format.</a:t>
            </a:r>
          </a:p>
          <a:p>
            <a:pPr lvl="2"/>
            <a:r>
              <a:rPr lang="en-US" sz="1400" dirty="1" smtClean="0"/>
              <a:t>Constitution used to set out the governance rules. </a:t>
            </a:r>
          </a:p>
          <a:p>
            <a:pPr lvl="2"/>
            <a:r>
              <a:rPr lang="en-US" sz="1400" dirty="1" smtClean="0"/>
              <a:t>all provisions other than the Societies name and purpose(s) are now moved from the Constitution to the Bylaws.</a:t>
            </a:r>
          </a:p>
          <a:p>
            <a:pPr lvl="2"/>
            <a:r>
              <a:rPr lang="en-US" sz="1400" dirty="1" smtClean="0"/>
              <a:t>Bylaws are easier to change, so this is intended to provide flexibility in the future.</a:t>
            </a:r>
          </a:p>
          <a:p>
            <a:pPr lvl="1"/>
            <a:r>
              <a:rPr lang="en-US" sz="1400" dirty="1" smtClean="0"/>
              <a:t>No more “Unalterable Provisions” as you see in the current Constitutions.</a:t>
            </a:r>
          </a:p>
          <a:p>
            <a:pPr lvl="2"/>
            <a:r>
              <a:rPr lang="en-US" sz="1400" dirty="1" smtClean="0"/>
              <a:t>Move these to Bylaws with a notation “previously unalterable”. </a:t>
            </a:r>
          </a:p>
          <a:p>
            <a:pPr lvl="2"/>
            <a:r>
              <a:rPr lang="en-US" sz="1400" dirty="1" smtClean="0"/>
              <a:t>These are now alterable, unless the society is one that receives funding from BC Housing, or the society is a community care facility or designated recipient under the Provincial Sales Tax Act. </a:t>
            </a:r>
          </a:p>
          <a:p>
            <a:pPr lvl="1"/>
            <a:r>
              <a:rPr lang="en-US" sz="1400" dirty="1" smtClean="0"/>
              <a:t>Can set a higher approval threshold for these previously unalterable provisions.</a:t>
            </a:r>
          </a:p>
          <a:p>
            <a:pPr lvl="1"/>
            <a:r>
              <a:rPr lang="en-US" sz="1400" dirty="1" smtClean="0"/>
              <a:t>Both documents must be filed electronically </a:t>
            </a:r>
          </a:p>
          <a:p>
            <a:pPr lvl="2"/>
            <a:endParaRPr lang="en-US" smtClean="0"/>
          </a:p>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smtClean="0"/>
              <a:t>A. Format of Constitution and Bylaws Cont’d</a:t>
            </a:r>
            <a:endParaRPr lang="en-US"/>
          </a:p>
        </p:txBody>
      </p:sp>
      <p:sp>
        <p:nvSpPr>
          <p:cNvPr id="3" name="Content Placeholder 2"/>
          <p:cNvSpPr>
            <a:spLocks noGrp="1"/>
          </p:cNvSpPr>
          <p:nvPr>
            <p:ph idx="1"/>
          </p:nvPr>
        </p:nvSpPr>
        <p:spPr/>
        <p:txBody>
          <a:bodyPr/>
          <a:lstStyle/>
          <a:p>
            <a:pPr lvl="1"/>
            <a:r>
              <a:rPr lang="en-US" sz="1400" dirty="1" smtClean="0"/>
              <a:t>Bylaws must address: </a:t>
            </a:r>
          </a:p>
          <a:p>
            <a:pPr lvl="2"/>
            <a:r>
              <a:rPr lang="en-US" sz="1400" dirty="1" smtClean="0"/>
              <a:t>Membership: admission, rights, obligations, classes; </a:t>
            </a:r>
          </a:p>
          <a:p>
            <a:pPr lvl="2"/>
            <a:r>
              <a:rPr lang="en-US" sz="1400" dirty="1" smtClean="0"/>
              <a:t>Restrictions of activities and powers of society; </a:t>
            </a:r>
          </a:p>
          <a:p>
            <a:pPr lvl="2"/>
            <a:r>
              <a:rPr lang="en-US" sz="1400" dirty="1" smtClean="0"/>
              <a:t>Meetings of members: quorum, proxies, voting methods; </a:t>
            </a:r>
          </a:p>
          <a:p>
            <a:pPr lvl="2"/>
            <a:r>
              <a:rPr lang="en-US" sz="1400" dirty="1" smtClean="0"/>
              <a:t>Directors: election, appointment, terms.</a:t>
            </a:r>
          </a:p>
          <a:p>
            <a:pPr lvl="1"/>
            <a:r>
              <a:rPr lang="en-US" sz="1400" dirty="1" smtClean="0"/>
              <a:t>The Act is generally drafted to provide for certain terms if the bylaws are permissive</a:t>
            </a:r>
          </a:p>
          <a:p>
            <a:pPr lvl="2"/>
            <a:r>
              <a:rPr lang="en-US" sz="1400" dirty="1" smtClean="0"/>
              <a:t>For example: Proxies are permitted if the Bylaws expressly enable them. But if bylaws are silent, the default position is that proxies are not allowed. </a:t>
            </a:r>
          </a:p>
          <a:p>
            <a:pPr lvl="1"/>
            <a:r>
              <a:rPr lang="en-US" sz="1400" dirty="1" smtClean="0"/>
              <a:t>If Bylaws are inconsistent with the new Act or regulations, they will have no effect. </a:t>
            </a:r>
          </a:p>
          <a:p>
            <a:pPr lvl="1"/>
            <a:r>
              <a:rPr lang="en-US" sz="1400" dirty="1" smtClean="0"/>
              <a:t>New Act is in force, so any bylaw changes will require 2/3 member support. </a:t>
            </a:r>
          </a:p>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smtClean="0"/>
              <a:t>A. Format of Constitution and Bylaws Cont’d</a:t>
            </a:r>
            <a:endParaRPr lang="en-US"/>
          </a:p>
        </p:txBody>
      </p:sp>
      <p:sp>
        <p:nvSpPr>
          <p:cNvPr id="3" name="Content Placeholder 2"/>
          <p:cNvSpPr>
            <a:spLocks noGrp="1"/>
          </p:cNvSpPr>
          <p:nvPr>
            <p:ph idx="1"/>
          </p:nvPr>
        </p:nvSpPr>
        <p:spPr/>
        <p:txBody>
          <a:bodyPr/>
          <a:lstStyle/>
          <a:p>
            <a:pPr lvl="1"/>
            <a:r>
              <a:rPr lang="en-US" sz="1400" dirty="1" smtClean="0"/>
              <a:t>Items that are customizable:</a:t>
            </a:r>
          </a:p>
          <a:p>
            <a:pPr lvl="2"/>
            <a:r>
              <a:rPr lang="en-US" sz="1400" dirty="1" smtClean="0"/>
              <a:t>Limit public and member access to records</a:t>
            </a:r>
          </a:p>
          <a:p>
            <a:pPr lvl="2"/>
            <a:r>
              <a:rPr lang="en-US" sz="1400" dirty="1" smtClean="0"/>
              <a:t>Set restrictions on loans</a:t>
            </a:r>
          </a:p>
          <a:p>
            <a:pPr lvl="2"/>
            <a:r>
              <a:rPr lang="en-US" sz="1400" dirty="1" smtClean="0"/>
              <a:t>Set out detailed director qualifications</a:t>
            </a:r>
          </a:p>
          <a:p>
            <a:pPr lvl="2"/>
            <a:r>
              <a:rPr lang="en-US" sz="1400" dirty="1" smtClean="0"/>
              <a:t>Set term of Directors (default – ends at next AGM)</a:t>
            </a:r>
          </a:p>
          <a:p>
            <a:pPr lvl="2"/>
            <a:r>
              <a:rPr lang="en-US" sz="1400" dirty="1" smtClean="0"/>
              <a:t>Permit director remuneration and set thresholds</a:t>
            </a:r>
          </a:p>
          <a:p>
            <a:pPr lvl="2"/>
            <a:r>
              <a:rPr lang="en-US" sz="1400" dirty="1" smtClean="0"/>
              <a:t>Permit board resolutions by written resolution (rather than in person)</a:t>
            </a:r>
          </a:p>
          <a:p>
            <a:pPr lvl="2"/>
            <a:r>
              <a:rPr lang="en-US" sz="1400" dirty="1" smtClean="0"/>
              <a:t>Limit director indemnification and payment of expenses</a:t>
            </a:r>
          </a:p>
          <a:p>
            <a:pPr lvl="2"/>
            <a:r>
              <a:rPr lang="en-US" sz="1400" dirty="1" smtClean="0"/>
              <a:t>Restrict use of senior managers</a:t>
            </a:r>
          </a:p>
          <a:p>
            <a:pPr lvl="2"/>
            <a:r>
              <a:rPr lang="en-US" sz="1400" dirty="1" smtClean="0"/>
              <a:t>Establish multiple classes of membership</a:t>
            </a:r>
          </a:p>
          <a:p>
            <a:pPr lvl="2"/>
            <a:r>
              <a:rPr lang="en-US" sz="1400" dirty="1" smtClean="0"/>
              <a:t>Increase the voting threshold on special resolutions from 66%</a:t>
            </a:r>
          </a:p>
          <a:p>
            <a:pPr lvl="2"/>
            <a:r>
              <a:rPr lang="en-US" sz="1400" dirty="1" smtClean="0"/>
              <a:t>Set requisition and proposal thresholds</a:t>
            </a:r>
          </a:p>
          <a:p>
            <a:pPr lvl="2"/>
            <a:r>
              <a:rPr lang="en-US" sz="1400" dirty="1" smtClean="0"/>
              <a:t>Permit proxy voting.</a:t>
            </a:r>
          </a:p>
          <a:p>
            <a:pPr lvl="2"/>
            <a:endParaRPr lang="en-US" sz="1400" smtClean="0"/>
          </a:p>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smtClean="0"/>
              <a:t>B. Special Resolution Threshold Reduced</a:t>
            </a:r>
            <a:endParaRPr lang="en-US"/>
          </a:p>
        </p:txBody>
      </p:sp>
      <p:sp>
        <p:nvSpPr>
          <p:cNvPr id="3" name="Content Placeholder 2"/>
          <p:cNvSpPr>
            <a:spLocks noGrp="1"/>
          </p:cNvSpPr>
          <p:nvPr>
            <p:ph idx="1"/>
          </p:nvPr>
        </p:nvSpPr>
        <p:spPr/>
        <p:txBody>
          <a:bodyPr/>
          <a:lstStyle/>
          <a:p>
            <a:r>
              <a:rPr lang="en-US" dirty="1" smtClean="0"/>
              <a:t>Old Act:</a:t>
            </a:r>
          </a:p>
          <a:p>
            <a:pPr lvl="1"/>
            <a:r>
              <a:rPr lang="en-US" dirty="1" smtClean="0"/>
              <a:t> societies needed a to obtain 75% of votes cast at a duly called members meeting to pass a resolution.</a:t>
            </a:r>
          </a:p>
          <a:p>
            <a:r>
              <a:rPr lang="en-US" dirty="1" smtClean="0"/>
              <a:t>New Act:</a:t>
            </a:r>
          </a:p>
          <a:p>
            <a:pPr lvl="1"/>
            <a:r>
              <a:rPr lang="en-US" dirty="1" smtClean="0"/>
              <a:t>Default has been decreased to 66% (2/3).</a:t>
            </a:r>
          </a:p>
          <a:p>
            <a:pPr lvl="1"/>
            <a:r>
              <a:rPr lang="en-US" dirty="1" smtClean="0"/>
              <a:t>Bylaws may provide a higher threshold.</a:t>
            </a:r>
          </a:p>
          <a:p>
            <a:pPr lvl="1"/>
            <a:r>
              <a:rPr lang="en-US" dirty="1" smtClean="0"/>
              <a:t>Special resolutions become effective when passed (not filed).</a:t>
            </a:r>
          </a:p>
          <a:p>
            <a:pPr lvl="1"/>
            <a:r>
              <a:rPr lang="en-US" dirty="1" smtClean="0"/>
              <a:t>If the current bylaws state a threshold of 75%, then that will apply when the Society transitions. </a:t>
            </a:r>
          </a:p>
          <a:p>
            <a:pPr lvl="2"/>
            <a:r>
              <a:rPr lang="en-US" dirty="1" smtClean="0"/>
              <a:t>So, while you may change your bylaws to reduce the threshold of a special resolution down to 66%, you will need 75% vote to do so.</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Thaa" typeface="MV Boli"/>
        <a:font script="Gujr" typeface="Shruti"/>
        <a:font script="Khmr" typeface="MoolBoran"/>
        <a:font script="Beng" typeface="Vrinda"/>
        <a:font script="Orya" typeface="Kalinga"/>
        <a:font script="Cans" typeface="Euphemia"/>
        <a:font script="Mlym" typeface="Kartika"/>
        <a:font script="Telu" typeface="Gautami"/>
        <a:font script="Laoo" typeface="DokChampa"/>
        <a:font script="Hant" typeface="新細明體"/>
        <a:font script="Viet" typeface="Times New Roman"/>
        <a:font script="Jpan" typeface="ＭＳ Ｐゴシック"/>
        <a:font script="Sinh" typeface="Iskoola Pota"/>
        <a:font script="Hans" typeface="宋体"/>
        <a:font script="Arab" typeface="Times New Roman"/>
        <a:font script="Guru" typeface="Raavi"/>
        <a:font script="Deva" typeface="Mangal"/>
        <a:font script="Ethi" typeface="Nyala"/>
        <a:font script="Cher" typeface="Plantagenet Cherokee"/>
        <a:font script="Taml" typeface="Latha"/>
        <a:font script="Hang" typeface="맑은 고딕"/>
        <a:font script="Hebr" typeface="Times New Roman"/>
        <a:font script="Tibt" typeface="Microsoft Himalaya"/>
        <a:font script="Knda" typeface="Tunga"/>
        <a:font script="Yiii" typeface="Microsoft Yi Baiti"/>
        <a:font script="Mong" typeface="Mongolian Baiti"/>
        <a:font script="Thai" typeface="Angsana New"/>
        <a:font script="Syrc" typeface="Estrangelo Edessa"/>
      </a:majorFont>
      <a:minorFont>
        <a:latin typeface="Calibri"/>
        <a:ea typeface=""/>
        <a:cs typeface=""/>
        <a:font script="Uigh" typeface="Microsoft Uighur"/>
        <a:font script="Thaa" typeface="MV Boli"/>
        <a:font script="Gujr" typeface="Shruti"/>
        <a:font script="Khmr" typeface="DaunPenh"/>
        <a:font script="Beng" typeface="Vrinda"/>
        <a:font script="Orya" typeface="Kalinga"/>
        <a:font script="Cans" typeface="Euphemia"/>
        <a:font script="Mlym" typeface="Kartika"/>
        <a:font script="Telu" typeface="Gautami"/>
        <a:font script="Laoo" typeface="DokChampa"/>
        <a:font script="Hant" typeface="新細明體"/>
        <a:font script="Viet" typeface="Arial"/>
        <a:font script="Jpan" typeface="ＭＳ Ｐゴシック"/>
        <a:font script="Sinh" typeface="Iskoola Pota"/>
        <a:font script="Hans" typeface="宋体"/>
        <a:font script="Arab" typeface="Arial"/>
        <a:font script="Guru" typeface="Raavi"/>
        <a:font script="Deva" typeface="Mangal"/>
        <a:font script="Ethi" typeface="Nyala"/>
        <a:font script="Cher" typeface="Plantagenet Cherokee"/>
        <a:font script="Taml" typeface="Latha"/>
        <a:font script="Hang" typeface="맑은 고딕"/>
        <a:font script="Hebr" typeface="Arial"/>
        <a:font script="Tibt" typeface="Microsoft Himalaya"/>
        <a:font script="Knda" typeface="Tunga"/>
        <a:font script="Yiii" typeface="Microsoft Yi Baiti"/>
        <a:font script="Mong" typeface="Mongolian Baiti"/>
        <a:font script="Thai" typeface="Cordia New"/>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ppt/theme/theme2.xml><?xml version="1.0" encoding="utf-8"?>
<a:theme xmlns:a="http://schemas.openxmlformats.org/drawingml/2006/main" name="McMillan">
  <a:themeElements>
    <a:clrScheme name="McMillan Colours">
      <a:dk1>
        <a:srgbClr val="3E464D"/>
      </a:dk1>
      <a:lt1>
        <a:srgbClr val="FFFFFF"/>
      </a:lt1>
      <a:dk2>
        <a:srgbClr val="EF4138"/>
      </a:dk2>
      <a:lt2>
        <a:srgbClr val="EEECE1"/>
      </a:lt2>
      <a:accent1>
        <a:srgbClr val="0082B0"/>
      </a:accent1>
      <a:accent2>
        <a:srgbClr val="698F0E"/>
      </a:accent2>
      <a:accent3>
        <a:srgbClr val="DDBB1D"/>
      </a:accent3>
      <a:accent4>
        <a:srgbClr val="7CBAD7"/>
      </a:accent4>
      <a:accent5>
        <a:srgbClr val="4BACC6"/>
      </a:accent5>
      <a:accent6>
        <a:srgbClr val="748D26"/>
      </a:accent6>
      <a:hlink>
        <a:srgbClr val="2D84AD"/>
      </a:hlink>
      <a:folHlink>
        <a:srgbClr val="83909B"/>
      </a:folHlink>
    </a:clrScheme>
    <a:fontScheme name="Verdan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tint val="100000"/>
                <a:shade val="100000"/>
                <a:satMod val="130000"/>
              </a:schemeClr>
            </a:gs>
            <a:gs pos="100000">
              <a:schemeClr val="phClr">
                <a:tint val="50000"/>
                <a:shade val="100000"/>
                <a:satMod val="350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Thaa" typeface="MV Boli"/>
        <a:font script="Gujr" typeface="Shruti"/>
        <a:font script="Khmr" typeface="MoolBoran"/>
        <a:font script="Beng" typeface="Vrinda"/>
        <a:font script="Orya" typeface="Kalinga"/>
        <a:font script="Cans" typeface="Euphemia"/>
        <a:font script="Mlym" typeface="Kartika"/>
        <a:font script="Telu" typeface="Gautami"/>
        <a:font script="Laoo" typeface="DokChampa"/>
        <a:font script="Hant" typeface="新細明體"/>
        <a:font script="Viet" typeface="Times New Roman"/>
        <a:font script="Jpan" typeface="ＭＳ Ｐゴシック"/>
        <a:font script="Sinh" typeface="Iskoola Pota"/>
        <a:font script="Hans" typeface="宋体"/>
        <a:font script="Arab" typeface="Times New Roman"/>
        <a:font script="Guru" typeface="Raavi"/>
        <a:font script="Deva" typeface="Mangal"/>
        <a:font script="Ethi" typeface="Nyala"/>
        <a:font script="Cher" typeface="Plantagenet Cherokee"/>
        <a:font script="Taml" typeface="Latha"/>
        <a:font script="Hang" typeface="맑은 고딕"/>
        <a:font script="Hebr" typeface="Times New Roman"/>
        <a:font script="Tibt" typeface="Microsoft Himalaya"/>
        <a:font script="Knda" typeface="Tunga"/>
        <a:font script="Yiii" typeface="Microsoft Yi Baiti"/>
        <a:font script="Mong" typeface="Mongolian Baiti"/>
        <a:font script="Thai" typeface="Angsana New"/>
        <a:font script="Syrc" typeface="Estrangelo Edessa"/>
      </a:majorFont>
      <a:minorFont>
        <a:latin typeface="Calibri"/>
        <a:ea typeface=""/>
        <a:cs typeface=""/>
        <a:font script="Uigh" typeface="Microsoft Uighur"/>
        <a:font script="Thaa" typeface="MV Boli"/>
        <a:font script="Gujr" typeface="Shruti"/>
        <a:font script="Khmr" typeface="DaunPenh"/>
        <a:font script="Beng" typeface="Vrinda"/>
        <a:font script="Orya" typeface="Kalinga"/>
        <a:font script="Cans" typeface="Euphemia"/>
        <a:font script="Mlym" typeface="Kartika"/>
        <a:font script="Telu" typeface="Gautami"/>
        <a:font script="Laoo" typeface="DokChampa"/>
        <a:font script="Hant" typeface="新細明體"/>
        <a:font script="Viet" typeface="Arial"/>
        <a:font script="Jpan" typeface="ＭＳ Ｐゴシック"/>
        <a:font script="Sinh" typeface="Iskoola Pota"/>
        <a:font script="Hans" typeface="宋体"/>
        <a:font script="Arab" typeface="Arial"/>
        <a:font script="Guru" typeface="Raavi"/>
        <a:font script="Deva" typeface="Mangal"/>
        <a:font script="Ethi" typeface="Nyala"/>
        <a:font script="Cher" typeface="Plantagenet Cherokee"/>
        <a:font script="Taml" typeface="Latha"/>
        <a:font script="Hang" typeface="맑은 고딕"/>
        <a:font script="Hebr" typeface="Arial"/>
        <a:font script="Tibt" typeface="Microsoft Himalaya"/>
        <a:font script="Knda" typeface="Tunga"/>
        <a:font script="Yiii" typeface="Microsoft Yi Baiti"/>
        <a:font script="Mong" typeface="Mongolian Baiti"/>
        <a:font script="Thai" typeface="Cordia New"/>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emplate/>
  <TotalTime>0</TotalTime>
  <Application>Microsoft Office PowerPoint</Application>
  <PresentationFormat/>
  <Slides>28</Slides>
  <ScaleCrop>false</ScaleCrop>
  <HeadingPairs>
    <vt:vector size="4" baseType="variant">
      <vt:variant>
        <vt:lpstr>Theme</vt:lpstr>
      </vt:variant>
      <vt:variant>
        <vt:i4>1</vt:i4>
      </vt:variant>
      <vt:variant>
        <vt:lpstr>Slide Titles</vt:lpstr>
      </vt:variant>
      <vt:variant>
        <vt:i4>28</vt:i4>
      </vt:variant>
    </vt:vector>
  </HeadingPair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2017-01-11T19:28:35Z</dcterms:created>
  <dcterms:modified xsi:type="dcterms:W3CDTF">2017-01-12T00:27:06.0000000Z</dcterms:modified>
  <cp:lastPrinted>2017-01-11T19:28:35Z</cp:lastPrinted>
</cp:coreProperties>
</file>